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90" r:id="rId4"/>
    <p:sldId id="262" r:id="rId5"/>
    <p:sldId id="299" r:id="rId6"/>
    <p:sldId id="291" r:id="rId7"/>
    <p:sldId id="292" r:id="rId8"/>
    <p:sldId id="293" r:id="rId9"/>
    <p:sldId id="294" r:id="rId10"/>
    <p:sldId id="260" r:id="rId11"/>
    <p:sldId id="258" r:id="rId12"/>
    <p:sldId id="267" r:id="rId13"/>
    <p:sldId id="297" r:id="rId14"/>
    <p:sldId id="289" r:id="rId15"/>
    <p:sldId id="268" r:id="rId16"/>
    <p:sldId id="298" r:id="rId17"/>
    <p:sldId id="270" r:id="rId18"/>
    <p:sldId id="271" r:id="rId19"/>
    <p:sldId id="284" r:id="rId20"/>
    <p:sldId id="274" r:id="rId21"/>
    <p:sldId id="303" r:id="rId22"/>
    <p:sldId id="301" r:id="rId23"/>
    <p:sldId id="302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4892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1" autoAdjust="0"/>
    <p:restoredTop sz="94723" autoAdjust="0"/>
  </p:normalViewPr>
  <p:slideViewPr>
    <p:cSldViewPr>
      <p:cViewPr varScale="1">
        <p:scale>
          <a:sx n="74" d="100"/>
          <a:sy n="74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34034202566652627"/>
          <c:y val="0.12811964660827987"/>
          <c:w val="0.51513035209419722"/>
          <c:h val="0.75137945215464597"/>
        </c:manualLayout>
      </c:layout>
      <c:radarChart>
        <c:radarStyle val="marker"/>
        <c:ser>
          <c:idx val="0"/>
          <c:order val="0"/>
          <c:tx>
            <c:strRef>
              <c:f>Sheet1!$C$1</c:f>
              <c:strCache>
                <c:ptCount val="1"/>
                <c:pt idx="0">
                  <c:v>Own</c:v>
                </c:pt>
              </c:strCache>
            </c:strRef>
          </c:tx>
          <c:cat>
            <c:strRef>
              <c:f>Sheet1!$B$2:$B$7</c:f>
              <c:strCache>
                <c:ptCount val="6"/>
                <c:pt idx="0">
                  <c:v>Process</c:v>
                </c:pt>
                <c:pt idx="1">
                  <c:v>Financial</c:v>
                </c:pt>
                <c:pt idx="2">
                  <c:v>Performance</c:v>
                </c:pt>
                <c:pt idx="3">
                  <c:v>Product</c:v>
                </c:pt>
                <c:pt idx="4">
                  <c:v>Strategic</c:v>
                </c:pt>
                <c:pt idx="5">
                  <c:v>Functional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59</c:v>
                </c:pt>
                <c:pt idx="1">
                  <c:v>55</c:v>
                </c:pt>
                <c:pt idx="2">
                  <c:v>75</c:v>
                </c:pt>
                <c:pt idx="3">
                  <c:v>80</c:v>
                </c:pt>
                <c:pt idx="4">
                  <c:v>53</c:v>
                </c:pt>
                <c:pt idx="5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X</c:v>
                </c:pt>
              </c:strCache>
            </c:strRef>
          </c:tx>
          <c:cat>
            <c:strRef>
              <c:f>Sheet1!$B$2:$B$7</c:f>
              <c:strCache>
                <c:ptCount val="6"/>
                <c:pt idx="0">
                  <c:v>Process</c:v>
                </c:pt>
                <c:pt idx="1">
                  <c:v>Financial</c:v>
                </c:pt>
                <c:pt idx="2">
                  <c:v>Performance</c:v>
                </c:pt>
                <c:pt idx="3">
                  <c:v>Product</c:v>
                </c:pt>
                <c:pt idx="4">
                  <c:v>Strategic</c:v>
                </c:pt>
                <c:pt idx="5">
                  <c:v>Functional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96</c:v>
                </c:pt>
                <c:pt idx="1">
                  <c:v>29</c:v>
                </c:pt>
                <c:pt idx="2">
                  <c:v>79</c:v>
                </c:pt>
                <c:pt idx="3">
                  <c:v>27</c:v>
                </c:pt>
                <c:pt idx="4">
                  <c:v>75</c:v>
                </c:pt>
                <c:pt idx="5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Y</c:v>
                </c:pt>
              </c:strCache>
            </c:strRef>
          </c:tx>
          <c:cat>
            <c:strRef>
              <c:f>Sheet1!$B$2:$B$7</c:f>
              <c:strCache>
                <c:ptCount val="6"/>
                <c:pt idx="0">
                  <c:v>Process</c:v>
                </c:pt>
                <c:pt idx="1">
                  <c:v>Financial</c:v>
                </c:pt>
                <c:pt idx="2">
                  <c:v>Performance</c:v>
                </c:pt>
                <c:pt idx="3">
                  <c:v>Product</c:v>
                </c:pt>
                <c:pt idx="4">
                  <c:v>Strategic</c:v>
                </c:pt>
                <c:pt idx="5">
                  <c:v>Functional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74</c:v>
                </c:pt>
                <c:pt idx="1">
                  <c:v>50</c:v>
                </c:pt>
                <c:pt idx="2">
                  <c:v>89</c:v>
                </c:pt>
                <c:pt idx="3">
                  <c:v>30</c:v>
                </c:pt>
                <c:pt idx="4">
                  <c:v>91</c:v>
                </c:pt>
                <c:pt idx="5">
                  <c:v>86</c:v>
                </c:pt>
              </c:numCache>
            </c:numRef>
          </c:val>
        </c:ser>
        <c:axId val="78603776"/>
        <c:axId val="78605312"/>
      </c:radarChart>
      <c:catAx>
        <c:axId val="78603776"/>
        <c:scaling>
          <c:orientation val="minMax"/>
        </c:scaling>
        <c:axPos val="b"/>
        <c:majorGridlines/>
        <c:tickLblPos val="nextTo"/>
        <c:crossAx val="78605312"/>
        <c:crosses val="autoZero"/>
        <c:auto val="1"/>
        <c:lblAlgn val="ctr"/>
        <c:lblOffset val="100"/>
      </c:catAx>
      <c:valAx>
        <c:axId val="78605312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860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38125706096588"/>
          <c:y val="0.39666909736210126"/>
          <c:w val="0.12804019844217493"/>
          <c:h val="0.2066618052757989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radarChart>
        <c:radarStyle val="marker"/>
        <c:ser>
          <c:idx val="0"/>
          <c:order val="0"/>
          <c:tx>
            <c:strRef>
              <c:f>Sheet1!$C$1</c:f>
              <c:strCache>
                <c:ptCount val="1"/>
                <c:pt idx="0">
                  <c:v>Own</c:v>
                </c:pt>
              </c:strCache>
            </c:strRef>
          </c:tx>
          <c:cat>
            <c:strRef>
              <c:f>Sheet1!$B$2:$B$7</c:f>
              <c:strCache>
                <c:ptCount val="6"/>
                <c:pt idx="0">
                  <c:v>Process</c:v>
                </c:pt>
                <c:pt idx="1">
                  <c:v>Financial</c:v>
                </c:pt>
                <c:pt idx="2">
                  <c:v>Performance</c:v>
                </c:pt>
                <c:pt idx="3">
                  <c:v>Product</c:v>
                </c:pt>
                <c:pt idx="4">
                  <c:v>Strategic</c:v>
                </c:pt>
                <c:pt idx="5">
                  <c:v>Functional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59</c:v>
                </c:pt>
                <c:pt idx="1">
                  <c:v>55</c:v>
                </c:pt>
                <c:pt idx="2">
                  <c:v>75</c:v>
                </c:pt>
                <c:pt idx="3">
                  <c:v>80</c:v>
                </c:pt>
                <c:pt idx="4">
                  <c:v>53</c:v>
                </c:pt>
                <c:pt idx="5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X</c:v>
                </c:pt>
              </c:strCache>
            </c:strRef>
          </c:tx>
          <c:cat>
            <c:strRef>
              <c:f>Sheet1!$B$2:$B$7</c:f>
              <c:strCache>
                <c:ptCount val="6"/>
                <c:pt idx="0">
                  <c:v>Process</c:v>
                </c:pt>
                <c:pt idx="1">
                  <c:v>Financial</c:v>
                </c:pt>
                <c:pt idx="2">
                  <c:v>Performance</c:v>
                </c:pt>
                <c:pt idx="3">
                  <c:v>Product</c:v>
                </c:pt>
                <c:pt idx="4">
                  <c:v>Strategic</c:v>
                </c:pt>
                <c:pt idx="5">
                  <c:v>Functional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96</c:v>
                </c:pt>
                <c:pt idx="1">
                  <c:v>29</c:v>
                </c:pt>
                <c:pt idx="2">
                  <c:v>79</c:v>
                </c:pt>
                <c:pt idx="3">
                  <c:v>27</c:v>
                </c:pt>
                <c:pt idx="4">
                  <c:v>75</c:v>
                </c:pt>
                <c:pt idx="5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Y</c:v>
                </c:pt>
              </c:strCache>
            </c:strRef>
          </c:tx>
          <c:cat>
            <c:strRef>
              <c:f>Sheet1!$B$2:$B$7</c:f>
              <c:strCache>
                <c:ptCount val="6"/>
                <c:pt idx="0">
                  <c:v>Process</c:v>
                </c:pt>
                <c:pt idx="1">
                  <c:v>Financial</c:v>
                </c:pt>
                <c:pt idx="2">
                  <c:v>Performance</c:v>
                </c:pt>
                <c:pt idx="3">
                  <c:v>Product</c:v>
                </c:pt>
                <c:pt idx="4">
                  <c:v>Strategic</c:v>
                </c:pt>
                <c:pt idx="5">
                  <c:v>Functional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74</c:v>
                </c:pt>
                <c:pt idx="1">
                  <c:v>50</c:v>
                </c:pt>
                <c:pt idx="2">
                  <c:v>89</c:v>
                </c:pt>
                <c:pt idx="3">
                  <c:v>30</c:v>
                </c:pt>
                <c:pt idx="4">
                  <c:v>91</c:v>
                </c:pt>
                <c:pt idx="5">
                  <c:v>86</c:v>
                </c:pt>
              </c:numCache>
            </c:numRef>
          </c:val>
        </c:ser>
        <c:axId val="78685696"/>
        <c:axId val="78687232"/>
      </c:radarChart>
      <c:catAx>
        <c:axId val="78685696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8687232"/>
        <c:crosses val="autoZero"/>
        <c:auto val="1"/>
        <c:lblAlgn val="ctr"/>
        <c:lblOffset val="100"/>
      </c:catAx>
      <c:valAx>
        <c:axId val="78687232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8685696"/>
        <c:crosses val="autoZero"/>
        <c:crossBetween val="between"/>
      </c:valAx>
    </c:plotArea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7593C-233C-404B-B56F-6528935FE659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CAE9870-D7B6-4C4A-9E7F-F743E9DA3841}">
      <dgm:prSet phldrT="[Text]" custT="1"/>
      <dgm:spPr/>
      <dgm:t>
        <a:bodyPr/>
        <a:lstStyle/>
        <a:p>
          <a:pPr algn="l"/>
          <a:r>
            <a:rPr lang="en-US" sz="2800" b="1" dirty="0" smtClean="0"/>
            <a:t>FTA ASEAN-China, </a:t>
          </a:r>
          <a:r>
            <a:rPr lang="en-US" sz="2800" b="1" dirty="0" err="1" smtClean="0"/>
            <a:t>tantangan</a:t>
          </a:r>
          <a:r>
            <a:rPr lang="en-US" sz="2800" b="1" dirty="0" smtClean="0"/>
            <a:t> </a:t>
          </a:r>
          <a:r>
            <a:rPr lang="en-US" sz="2800" b="1" dirty="0" err="1" smtClean="0"/>
            <a:t>besar</a:t>
          </a:r>
          <a:r>
            <a:rPr lang="en-US" sz="2800" b="1" dirty="0" smtClean="0"/>
            <a:t> </a:t>
          </a:r>
          <a:r>
            <a:rPr lang="en-US" sz="2800" b="1" dirty="0" err="1" smtClean="0"/>
            <a:t>bagi</a:t>
          </a:r>
          <a:r>
            <a:rPr lang="en-US" sz="2800" b="1" dirty="0" smtClean="0"/>
            <a:t> Indonesia?</a:t>
          </a:r>
          <a:endParaRPr lang="en-US" sz="2800" b="1" dirty="0"/>
        </a:p>
      </dgm:t>
    </dgm:pt>
    <dgm:pt modelId="{549077B5-80A0-4F78-91E9-9EE6B69584D3}" type="parTrans" cxnId="{3874E1E2-9119-48A5-BD72-4DA811E87D14}">
      <dgm:prSet/>
      <dgm:spPr/>
      <dgm:t>
        <a:bodyPr/>
        <a:lstStyle/>
        <a:p>
          <a:endParaRPr lang="en-US"/>
        </a:p>
      </dgm:t>
    </dgm:pt>
    <dgm:pt modelId="{F4341EC2-94BD-4DF2-A43A-8A003E834802}" type="sibTrans" cxnId="{3874E1E2-9119-48A5-BD72-4DA811E87D14}">
      <dgm:prSet/>
      <dgm:spPr/>
      <dgm:t>
        <a:bodyPr/>
        <a:lstStyle/>
        <a:p>
          <a:endParaRPr lang="en-US"/>
        </a:p>
      </dgm:t>
    </dgm:pt>
    <dgm:pt modelId="{D44AC98F-2102-4E23-8091-F48D00A517C6}">
      <dgm:prSet phldrT="[Text]" custT="1"/>
      <dgm:spPr>
        <a:solidFill>
          <a:srgbClr val="489289"/>
        </a:solidFill>
      </dgm:spPr>
      <dgm:t>
        <a:bodyPr/>
        <a:lstStyle/>
        <a:p>
          <a:r>
            <a:rPr lang="en-US" sz="2800" b="1" dirty="0" err="1" smtClean="0"/>
            <a:t>Itu</a:t>
          </a:r>
          <a:r>
            <a:rPr lang="en-US" sz="2800" b="1" dirty="0" smtClean="0"/>
            <a:t> </a:t>
          </a:r>
          <a:r>
            <a:rPr lang="en-US" sz="2800" b="1" dirty="0" err="1" smtClean="0"/>
            <a:t>sudah</a:t>
          </a:r>
          <a:r>
            <a:rPr lang="en-US" sz="2800" b="1" dirty="0" smtClean="0"/>
            <a:t> </a:t>
          </a:r>
          <a:r>
            <a:rPr lang="en-US" sz="2800" b="1" dirty="0" err="1" smtClean="0"/>
            <a:t>pasti</a:t>
          </a:r>
          <a:r>
            <a:rPr lang="en-US" sz="2800" b="1" dirty="0" smtClean="0"/>
            <a:t>, </a:t>
          </a:r>
          <a:r>
            <a:rPr lang="en-US" sz="2800" b="1" dirty="0" err="1" smtClean="0"/>
            <a:t>lalu</a:t>
          </a:r>
          <a:r>
            <a:rPr lang="en-US" sz="2800" b="1" dirty="0" smtClean="0"/>
            <a:t> </a:t>
          </a:r>
          <a:r>
            <a:rPr lang="en-US" sz="2800" b="1" dirty="0" err="1" smtClean="0"/>
            <a:t>bagaimana</a:t>
          </a:r>
          <a:r>
            <a:rPr lang="en-US" sz="2800" b="1" dirty="0" smtClean="0"/>
            <a:t>?</a:t>
          </a:r>
          <a:endParaRPr lang="en-US" sz="2800" b="1" dirty="0"/>
        </a:p>
      </dgm:t>
    </dgm:pt>
    <dgm:pt modelId="{FBE509F4-6B33-4604-8532-98BDE2C9631B}" type="parTrans" cxnId="{5E31A435-F972-4284-91F9-09AE5012DC95}">
      <dgm:prSet/>
      <dgm:spPr/>
      <dgm:t>
        <a:bodyPr/>
        <a:lstStyle/>
        <a:p>
          <a:endParaRPr lang="en-US"/>
        </a:p>
      </dgm:t>
    </dgm:pt>
    <dgm:pt modelId="{53B5BEB1-FC87-4FF4-886B-66C41BFF9886}" type="sibTrans" cxnId="{5E31A435-F972-4284-91F9-09AE5012DC95}">
      <dgm:prSet/>
      <dgm:spPr/>
      <dgm:t>
        <a:bodyPr/>
        <a:lstStyle/>
        <a:p>
          <a:endParaRPr lang="en-US"/>
        </a:p>
      </dgm:t>
    </dgm:pt>
    <dgm:pt modelId="{5793BC38-9614-456D-91AF-A7401A95E11E}">
      <dgm:prSet phldrT="[Text]" custT="1"/>
      <dgm:spPr/>
      <dgm:t>
        <a:bodyPr/>
        <a:lstStyle/>
        <a:p>
          <a:r>
            <a:rPr lang="en-US" sz="2400" b="1" dirty="0" smtClean="0"/>
            <a:t>PENINGKATAN PRODUKTIVITAS</a:t>
          </a:r>
          <a:endParaRPr lang="en-US" sz="2400" b="1" dirty="0"/>
        </a:p>
      </dgm:t>
    </dgm:pt>
    <dgm:pt modelId="{3B10572D-DF53-468B-BC0D-BA098D3EE146}" type="parTrans" cxnId="{380C8929-FB53-4235-9C37-919A8C7D5A5C}">
      <dgm:prSet/>
      <dgm:spPr/>
      <dgm:t>
        <a:bodyPr/>
        <a:lstStyle/>
        <a:p>
          <a:endParaRPr lang="en-US"/>
        </a:p>
      </dgm:t>
    </dgm:pt>
    <dgm:pt modelId="{3AB3521E-7A55-4EDB-B9F8-5BAD8E5E5390}" type="sibTrans" cxnId="{380C8929-FB53-4235-9C37-919A8C7D5A5C}">
      <dgm:prSet/>
      <dgm:spPr/>
      <dgm:t>
        <a:bodyPr/>
        <a:lstStyle/>
        <a:p>
          <a:endParaRPr lang="en-US"/>
        </a:p>
      </dgm:t>
    </dgm:pt>
    <dgm:pt modelId="{A659DAAC-39A8-49AC-BF9F-E64BC1E77F0B}">
      <dgm:prSet phldrT="[Text]" custT="1"/>
      <dgm:spPr/>
      <dgm:t>
        <a:bodyPr/>
        <a:lstStyle/>
        <a:p>
          <a:r>
            <a:rPr lang="en-US" sz="1800" b="1" dirty="0" err="1" smtClean="0"/>
            <a:t>Menguntungkan</a:t>
          </a:r>
          <a:r>
            <a:rPr lang="en-US" sz="1800" b="1" dirty="0" smtClean="0"/>
            <a:t> </a:t>
          </a:r>
          <a:r>
            <a:rPr lang="en-US" sz="1800" b="1" dirty="0" err="1" smtClean="0"/>
            <a:t>perusahaan</a:t>
          </a:r>
          <a:endParaRPr lang="en-US" sz="1800" b="1" dirty="0"/>
        </a:p>
      </dgm:t>
    </dgm:pt>
    <dgm:pt modelId="{7AD12B2B-477F-4797-9F0B-16282D2D65B1}" type="parTrans" cxnId="{EDFAB4B9-8A76-441A-AC30-27C1D4C90872}">
      <dgm:prSet/>
      <dgm:spPr/>
      <dgm:t>
        <a:bodyPr/>
        <a:lstStyle/>
        <a:p>
          <a:endParaRPr lang="en-US"/>
        </a:p>
      </dgm:t>
    </dgm:pt>
    <dgm:pt modelId="{B8DCC270-80B9-4349-9EFB-5479E105E0D1}" type="sibTrans" cxnId="{EDFAB4B9-8A76-441A-AC30-27C1D4C90872}">
      <dgm:prSet/>
      <dgm:spPr/>
      <dgm:t>
        <a:bodyPr/>
        <a:lstStyle/>
        <a:p>
          <a:endParaRPr lang="en-US"/>
        </a:p>
      </dgm:t>
    </dgm:pt>
    <dgm:pt modelId="{E14DD227-0999-42D9-A1A1-D8C4FCAD178D}">
      <dgm:prSet phldrT="[Text]" custT="1"/>
      <dgm:spPr/>
      <dgm:t>
        <a:bodyPr/>
        <a:lstStyle/>
        <a:p>
          <a:r>
            <a:rPr lang="en-US" sz="1800" b="1" dirty="0" err="1" smtClean="0"/>
            <a:t>Menguntungkan</a:t>
          </a:r>
          <a:r>
            <a:rPr lang="en-US" sz="1800" b="1" dirty="0" smtClean="0"/>
            <a:t> </a:t>
          </a:r>
          <a:r>
            <a:rPr lang="en-US" sz="1800" b="1" dirty="0" err="1" smtClean="0"/>
            <a:t>siapa</a:t>
          </a:r>
          <a:r>
            <a:rPr lang="en-US" sz="1800" b="1" dirty="0" smtClean="0"/>
            <a:t> </a:t>
          </a:r>
          <a:r>
            <a:rPr lang="en-US" sz="1800" b="1" dirty="0" err="1" smtClean="0"/>
            <a:t>saja</a:t>
          </a:r>
          <a:r>
            <a:rPr lang="en-US" sz="1800" b="1" dirty="0" smtClean="0"/>
            <a:t> yang </a:t>
          </a:r>
          <a:r>
            <a:rPr lang="en-US" sz="1800" b="1" dirty="0" err="1" smtClean="0"/>
            <a:t>mau</a:t>
          </a:r>
          <a:r>
            <a:rPr lang="en-US" sz="1800" b="1" dirty="0" smtClean="0"/>
            <a:t> ………</a:t>
          </a:r>
          <a:endParaRPr lang="en-US" sz="1800" b="1" dirty="0"/>
        </a:p>
      </dgm:t>
    </dgm:pt>
    <dgm:pt modelId="{76917A26-ADB3-4C97-AD5D-6CD8BA8B0728}" type="parTrans" cxnId="{D36D7BBD-F0B6-4674-AE45-0AE8CE59B61A}">
      <dgm:prSet/>
      <dgm:spPr/>
      <dgm:t>
        <a:bodyPr/>
        <a:lstStyle/>
        <a:p>
          <a:endParaRPr lang="en-US"/>
        </a:p>
      </dgm:t>
    </dgm:pt>
    <dgm:pt modelId="{36F94905-32E6-4C7E-BBC9-B93A9C1E85C6}" type="sibTrans" cxnId="{D36D7BBD-F0B6-4674-AE45-0AE8CE59B61A}">
      <dgm:prSet/>
      <dgm:spPr/>
      <dgm:t>
        <a:bodyPr/>
        <a:lstStyle/>
        <a:p>
          <a:endParaRPr lang="en-US"/>
        </a:p>
      </dgm:t>
    </dgm:pt>
    <dgm:pt modelId="{FF481200-9EAA-4D8E-B480-5F8E3BC36D08}">
      <dgm:prSet phldrT="[Text]" custT="1"/>
      <dgm:spPr/>
      <dgm:t>
        <a:bodyPr/>
        <a:lstStyle/>
        <a:p>
          <a:r>
            <a:rPr lang="en-US" sz="1800" b="1" dirty="0" err="1" smtClean="0"/>
            <a:t>Menguntungkan</a:t>
          </a:r>
          <a:r>
            <a:rPr lang="en-US" sz="1800" b="1" dirty="0" smtClean="0"/>
            <a:t> </a:t>
          </a:r>
          <a:r>
            <a:rPr lang="en-US" sz="1800" b="1" dirty="0" err="1" smtClean="0"/>
            <a:t>tenaga</a:t>
          </a:r>
          <a:r>
            <a:rPr lang="en-US" sz="1800" b="1" dirty="0" smtClean="0"/>
            <a:t> </a:t>
          </a:r>
          <a:r>
            <a:rPr lang="en-US" sz="1800" b="1" dirty="0" err="1" smtClean="0"/>
            <a:t>kerja</a:t>
          </a:r>
          <a:endParaRPr lang="en-US" sz="1800" b="1" dirty="0"/>
        </a:p>
      </dgm:t>
    </dgm:pt>
    <dgm:pt modelId="{F0EA75A1-C48E-4CD6-B337-45A65E630BB1}" type="parTrans" cxnId="{ADD44FC8-2B17-4F68-87A3-9A99AC5FE17B}">
      <dgm:prSet/>
      <dgm:spPr/>
      <dgm:t>
        <a:bodyPr/>
        <a:lstStyle/>
        <a:p>
          <a:endParaRPr lang="en-US"/>
        </a:p>
      </dgm:t>
    </dgm:pt>
    <dgm:pt modelId="{EF16F949-6580-4F35-95D6-D25F5B85C93E}" type="sibTrans" cxnId="{ADD44FC8-2B17-4F68-87A3-9A99AC5FE17B}">
      <dgm:prSet/>
      <dgm:spPr/>
      <dgm:t>
        <a:bodyPr/>
        <a:lstStyle/>
        <a:p>
          <a:endParaRPr lang="en-US"/>
        </a:p>
      </dgm:t>
    </dgm:pt>
    <dgm:pt modelId="{C2A92BCC-77D1-4701-8208-08513AD494DB}">
      <dgm:prSet phldrT="[Text]" custT="1"/>
      <dgm:spPr/>
      <dgm:t>
        <a:bodyPr/>
        <a:lstStyle/>
        <a:p>
          <a:r>
            <a:rPr lang="en-US" sz="1800" b="1" dirty="0" err="1" smtClean="0"/>
            <a:t>Menguntungkan</a:t>
          </a:r>
          <a:r>
            <a:rPr lang="en-US" sz="1800" b="1" dirty="0" smtClean="0"/>
            <a:t> </a:t>
          </a:r>
          <a:r>
            <a:rPr lang="en-US" sz="1800" b="1" dirty="0" err="1" smtClean="0"/>
            <a:t>pemerintah</a:t>
          </a:r>
          <a:endParaRPr lang="en-US" sz="1800" b="1" dirty="0"/>
        </a:p>
      </dgm:t>
    </dgm:pt>
    <dgm:pt modelId="{38358EA1-03B7-4CBC-A228-442F85BFB676}" type="parTrans" cxnId="{C2CA667D-AD42-48C2-A774-6AA1AE87AB95}">
      <dgm:prSet/>
      <dgm:spPr/>
      <dgm:t>
        <a:bodyPr/>
        <a:lstStyle/>
        <a:p>
          <a:endParaRPr lang="en-US"/>
        </a:p>
      </dgm:t>
    </dgm:pt>
    <dgm:pt modelId="{A22E30EB-808E-49C7-84AA-17BF917F8E1B}" type="sibTrans" cxnId="{C2CA667D-AD42-48C2-A774-6AA1AE87AB95}">
      <dgm:prSet/>
      <dgm:spPr/>
      <dgm:t>
        <a:bodyPr/>
        <a:lstStyle/>
        <a:p>
          <a:endParaRPr lang="en-US"/>
        </a:p>
      </dgm:t>
    </dgm:pt>
    <dgm:pt modelId="{F5D60829-8FB6-42C8-854D-8495743847A8}" type="pres">
      <dgm:prSet presAssocID="{6A67593C-233C-404B-B56F-6528935FE6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D43C7F-6379-48B8-90F9-A4E1349EFFBF}" type="pres">
      <dgm:prSet presAssocID="{6A67593C-233C-404B-B56F-6528935FE659}" presName="dummyMaxCanvas" presStyleCnt="0">
        <dgm:presLayoutVars/>
      </dgm:prSet>
      <dgm:spPr/>
    </dgm:pt>
    <dgm:pt modelId="{3DC88342-FEF4-4B77-8180-FC7DF1F512E9}" type="pres">
      <dgm:prSet presAssocID="{6A67593C-233C-404B-B56F-6528935FE659}" presName="ThreeNodes_1" presStyleLbl="node1" presStyleIdx="0" presStyleCnt="3" custScaleX="117647" custLinFactNeighborX="2011" custLinFactNeighborY="8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230FD-0A47-4BDE-AC17-CCB972E941CA}" type="pres">
      <dgm:prSet presAssocID="{6A67593C-233C-404B-B56F-6528935FE659}" presName="ThreeNodes_2" presStyleLbl="node1" presStyleIdx="1" presStyleCnt="3" custScaleX="112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75468-A2A5-4B86-9321-693416FCBA10}" type="pres">
      <dgm:prSet presAssocID="{6A67593C-233C-404B-B56F-6528935FE65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9DBC8-F206-44AF-AE68-4EF59108499E}" type="pres">
      <dgm:prSet presAssocID="{6A67593C-233C-404B-B56F-6528935FE65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F2937-3343-4DAB-B649-FF09EEB8DC50}" type="pres">
      <dgm:prSet presAssocID="{6A67593C-233C-404B-B56F-6528935FE65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24448-F0DC-4441-A06B-18B52BC7BC14}" type="pres">
      <dgm:prSet presAssocID="{6A67593C-233C-404B-B56F-6528935FE65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C70DD-3BC1-4BA7-96F5-540962AFA974}" type="pres">
      <dgm:prSet presAssocID="{6A67593C-233C-404B-B56F-6528935FE65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F6E30-DA05-41FB-AFE9-61A8EDE3CB99}" type="pres">
      <dgm:prSet presAssocID="{6A67593C-233C-404B-B56F-6528935FE65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93F66C-296E-4085-AD9F-47477BCD6FBF}" type="presOf" srcId="{A659DAAC-39A8-49AC-BF9F-E64BC1E77F0B}" destId="{8D375468-A2A5-4B86-9321-693416FCBA10}" srcOrd="0" destOrd="1" presId="urn:microsoft.com/office/officeart/2005/8/layout/vProcess5"/>
    <dgm:cxn modelId="{501B059D-6597-4118-90AC-2FD130D7679C}" type="presOf" srcId="{FF481200-9EAA-4D8E-B480-5F8E3BC36D08}" destId="{8D375468-A2A5-4B86-9321-693416FCBA10}" srcOrd="0" destOrd="2" presId="urn:microsoft.com/office/officeart/2005/8/layout/vProcess5"/>
    <dgm:cxn modelId="{0A89BD7B-7019-4633-B5D8-7AFCEFE1D357}" type="presOf" srcId="{6CAE9870-D7B6-4C4A-9E7F-F743E9DA3841}" destId="{6E824448-F0DC-4441-A06B-18B52BC7BC14}" srcOrd="1" destOrd="0" presId="urn:microsoft.com/office/officeart/2005/8/layout/vProcess5"/>
    <dgm:cxn modelId="{3874E1E2-9119-48A5-BD72-4DA811E87D14}" srcId="{6A67593C-233C-404B-B56F-6528935FE659}" destId="{6CAE9870-D7B6-4C4A-9E7F-F743E9DA3841}" srcOrd="0" destOrd="0" parTransId="{549077B5-80A0-4F78-91E9-9EE6B69584D3}" sibTransId="{F4341EC2-94BD-4DF2-A43A-8A003E834802}"/>
    <dgm:cxn modelId="{C2CA667D-AD42-48C2-A774-6AA1AE87AB95}" srcId="{5793BC38-9614-456D-91AF-A7401A95E11E}" destId="{C2A92BCC-77D1-4701-8208-08513AD494DB}" srcOrd="2" destOrd="0" parTransId="{38358EA1-03B7-4CBC-A228-442F85BFB676}" sibTransId="{A22E30EB-808E-49C7-84AA-17BF917F8E1B}"/>
    <dgm:cxn modelId="{53985097-BC82-442F-9135-0D97E3CC0767}" type="presOf" srcId="{5793BC38-9614-456D-91AF-A7401A95E11E}" destId="{DE7F6E30-DA05-41FB-AFE9-61A8EDE3CB99}" srcOrd="1" destOrd="0" presId="urn:microsoft.com/office/officeart/2005/8/layout/vProcess5"/>
    <dgm:cxn modelId="{BD702FF4-0EB7-4A4D-BB9F-041CC26E0751}" type="presOf" srcId="{F4341EC2-94BD-4DF2-A43A-8A003E834802}" destId="{61B9DBC8-F206-44AF-AE68-4EF59108499E}" srcOrd="0" destOrd="0" presId="urn:microsoft.com/office/officeart/2005/8/layout/vProcess5"/>
    <dgm:cxn modelId="{9BBE1204-7809-4995-8CBD-A3F1638D12EF}" type="presOf" srcId="{D44AC98F-2102-4E23-8091-F48D00A517C6}" destId="{9DCC70DD-3BC1-4BA7-96F5-540962AFA974}" srcOrd="1" destOrd="0" presId="urn:microsoft.com/office/officeart/2005/8/layout/vProcess5"/>
    <dgm:cxn modelId="{20887783-AB98-4C16-ADB0-E76B9AD7ED85}" type="presOf" srcId="{53B5BEB1-FC87-4FF4-886B-66C41BFF9886}" destId="{428F2937-3343-4DAB-B649-FF09EEB8DC50}" srcOrd="0" destOrd="0" presId="urn:microsoft.com/office/officeart/2005/8/layout/vProcess5"/>
    <dgm:cxn modelId="{C98F823D-CF0D-43FA-A1FE-51DEAB052646}" type="presOf" srcId="{E14DD227-0999-42D9-A1A1-D8C4FCAD178D}" destId="{DE7F6E30-DA05-41FB-AFE9-61A8EDE3CB99}" srcOrd="1" destOrd="4" presId="urn:microsoft.com/office/officeart/2005/8/layout/vProcess5"/>
    <dgm:cxn modelId="{3BA3C0F8-B086-4BB0-9CBF-E09D180854B7}" type="presOf" srcId="{5793BC38-9614-456D-91AF-A7401A95E11E}" destId="{8D375468-A2A5-4B86-9321-693416FCBA10}" srcOrd="0" destOrd="0" presId="urn:microsoft.com/office/officeart/2005/8/layout/vProcess5"/>
    <dgm:cxn modelId="{5E31A435-F972-4284-91F9-09AE5012DC95}" srcId="{6A67593C-233C-404B-B56F-6528935FE659}" destId="{D44AC98F-2102-4E23-8091-F48D00A517C6}" srcOrd="1" destOrd="0" parTransId="{FBE509F4-6B33-4604-8532-98BDE2C9631B}" sibTransId="{53B5BEB1-FC87-4FF4-886B-66C41BFF9886}"/>
    <dgm:cxn modelId="{3C4D1677-10F3-4D8A-AC32-4025E9369918}" type="presOf" srcId="{A659DAAC-39A8-49AC-BF9F-E64BC1E77F0B}" destId="{DE7F6E30-DA05-41FB-AFE9-61A8EDE3CB99}" srcOrd="1" destOrd="1" presId="urn:microsoft.com/office/officeart/2005/8/layout/vProcess5"/>
    <dgm:cxn modelId="{173E74CE-FCE9-460A-8617-9A90FDCB740F}" type="presOf" srcId="{E14DD227-0999-42D9-A1A1-D8C4FCAD178D}" destId="{8D375468-A2A5-4B86-9321-693416FCBA10}" srcOrd="0" destOrd="4" presId="urn:microsoft.com/office/officeart/2005/8/layout/vProcess5"/>
    <dgm:cxn modelId="{380C8929-FB53-4235-9C37-919A8C7D5A5C}" srcId="{6A67593C-233C-404B-B56F-6528935FE659}" destId="{5793BC38-9614-456D-91AF-A7401A95E11E}" srcOrd="2" destOrd="0" parTransId="{3B10572D-DF53-468B-BC0D-BA098D3EE146}" sibTransId="{3AB3521E-7A55-4EDB-B9F8-5BAD8E5E5390}"/>
    <dgm:cxn modelId="{13EBB7B3-FBEC-4D41-AD87-FCE68780C6DC}" type="presOf" srcId="{D44AC98F-2102-4E23-8091-F48D00A517C6}" destId="{B62230FD-0A47-4BDE-AC17-CCB972E941CA}" srcOrd="0" destOrd="0" presId="urn:microsoft.com/office/officeart/2005/8/layout/vProcess5"/>
    <dgm:cxn modelId="{E028F9C9-ADE2-4C8D-9BD5-DD2C1BBE1E7C}" type="presOf" srcId="{6A67593C-233C-404B-B56F-6528935FE659}" destId="{F5D60829-8FB6-42C8-854D-8495743847A8}" srcOrd="0" destOrd="0" presId="urn:microsoft.com/office/officeart/2005/8/layout/vProcess5"/>
    <dgm:cxn modelId="{EDFAB4B9-8A76-441A-AC30-27C1D4C90872}" srcId="{5793BC38-9614-456D-91AF-A7401A95E11E}" destId="{A659DAAC-39A8-49AC-BF9F-E64BC1E77F0B}" srcOrd="0" destOrd="0" parTransId="{7AD12B2B-477F-4797-9F0B-16282D2D65B1}" sibTransId="{B8DCC270-80B9-4349-9EFB-5479E105E0D1}"/>
    <dgm:cxn modelId="{67FF3B2F-2255-45FD-8737-307FB894FF68}" type="presOf" srcId="{C2A92BCC-77D1-4701-8208-08513AD494DB}" destId="{8D375468-A2A5-4B86-9321-693416FCBA10}" srcOrd="0" destOrd="3" presId="urn:microsoft.com/office/officeart/2005/8/layout/vProcess5"/>
    <dgm:cxn modelId="{ADD44FC8-2B17-4F68-87A3-9A99AC5FE17B}" srcId="{5793BC38-9614-456D-91AF-A7401A95E11E}" destId="{FF481200-9EAA-4D8E-B480-5F8E3BC36D08}" srcOrd="1" destOrd="0" parTransId="{F0EA75A1-C48E-4CD6-B337-45A65E630BB1}" sibTransId="{EF16F949-6580-4F35-95D6-D25F5B85C93E}"/>
    <dgm:cxn modelId="{D36D7BBD-F0B6-4674-AE45-0AE8CE59B61A}" srcId="{5793BC38-9614-456D-91AF-A7401A95E11E}" destId="{E14DD227-0999-42D9-A1A1-D8C4FCAD178D}" srcOrd="3" destOrd="0" parTransId="{76917A26-ADB3-4C97-AD5D-6CD8BA8B0728}" sibTransId="{36F94905-32E6-4C7E-BBC9-B93A9C1E85C6}"/>
    <dgm:cxn modelId="{4B892327-F1BE-4634-A961-007C1110E8F3}" type="presOf" srcId="{C2A92BCC-77D1-4701-8208-08513AD494DB}" destId="{DE7F6E30-DA05-41FB-AFE9-61A8EDE3CB99}" srcOrd="1" destOrd="3" presId="urn:microsoft.com/office/officeart/2005/8/layout/vProcess5"/>
    <dgm:cxn modelId="{6E7D71E4-84FE-4AED-99B0-10677E4F89D6}" type="presOf" srcId="{6CAE9870-D7B6-4C4A-9E7F-F743E9DA3841}" destId="{3DC88342-FEF4-4B77-8180-FC7DF1F512E9}" srcOrd="0" destOrd="0" presId="urn:microsoft.com/office/officeart/2005/8/layout/vProcess5"/>
    <dgm:cxn modelId="{04141B2A-555A-43AE-B7A0-BE35CF286EE6}" type="presOf" srcId="{FF481200-9EAA-4D8E-B480-5F8E3BC36D08}" destId="{DE7F6E30-DA05-41FB-AFE9-61A8EDE3CB99}" srcOrd="1" destOrd="2" presId="urn:microsoft.com/office/officeart/2005/8/layout/vProcess5"/>
    <dgm:cxn modelId="{D16F34F0-C0B5-495B-8C04-7ADEB21D110E}" type="presParOf" srcId="{F5D60829-8FB6-42C8-854D-8495743847A8}" destId="{49D43C7F-6379-48B8-90F9-A4E1349EFFBF}" srcOrd="0" destOrd="0" presId="urn:microsoft.com/office/officeart/2005/8/layout/vProcess5"/>
    <dgm:cxn modelId="{560240DD-12AB-4BA7-A32D-24FBCEC09E02}" type="presParOf" srcId="{F5D60829-8FB6-42C8-854D-8495743847A8}" destId="{3DC88342-FEF4-4B77-8180-FC7DF1F512E9}" srcOrd="1" destOrd="0" presId="urn:microsoft.com/office/officeart/2005/8/layout/vProcess5"/>
    <dgm:cxn modelId="{CC4B9124-8D7B-49A7-8FBA-73FD63E41D4D}" type="presParOf" srcId="{F5D60829-8FB6-42C8-854D-8495743847A8}" destId="{B62230FD-0A47-4BDE-AC17-CCB972E941CA}" srcOrd="2" destOrd="0" presId="urn:microsoft.com/office/officeart/2005/8/layout/vProcess5"/>
    <dgm:cxn modelId="{94941146-EA98-47A2-8B41-EA26D8AFC808}" type="presParOf" srcId="{F5D60829-8FB6-42C8-854D-8495743847A8}" destId="{8D375468-A2A5-4B86-9321-693416FCBA10}" srcOrd="3" destOrd="0" presId="urn:microsoft.com/office/officeart/2005/8/layout/vProcess5"/>
    <dgm:cxn modelId="{C88316E6-A50C-4867-A1BA-FDD325C4ED63}" type="presParOf" srcId="{F5D60829-8FB6-42C8-854D-8495743847A8}" destId="{61B9DBC8-F206-44AF-AE68-4EF59108499E}" srcOrd="4" destOrd="0" presId="urn:microsoft.com/office/officeart/2005/8/layout/vProcess5"/>
    <dgm:cxn modelId="{08BCFC6E-A85D-4F20-A2F2-278030DA7510}" type="presParOf" srcId="{F5D60829-8FB6-42C8-854D-8495743847A8}" destId="{428F2937-3343-4DAB-B649-FF09EEB8DC50}" srcOrd="5" destOrd="0" presId="urn:microsoft.com/office/officeart/2005/8/layout/vProcess5"/>
    <dgm:cxn modelId="{77D874B2-9253-4EDB-B2FF-270E811AC22D}" type="presParOf" srcId="{F5D60829-8FB6-42C8-854D-8495743847A8}" destId="{6E824448-F0DC-4441-A06B-18B52BC7BC14}" srcOrd="6" destOrd="0" presId="urn:microsoft.com/office/officeart/2005/8/layout/vProcess5"/>
    <dgm:cxn modelId="{DB277858-4083-4287-BEEB-C0F9528D8F1D}" type="presParOf" srcId="{F5D60829-8FB6-42C8-854D-8495743847A8}" destId="{9DCC70DD-3BC1-4BA7-96F5-540962AFA974}" srcOrd="7" destOrd="0" presId="urn:microsoft.com/office/officeart/2005/8/layout/vProcess5"/>
    <dgm:cxn modelId="{164E3B96-FC6E-42C6-B514-6B4E9CF9880A}" type="presParOf" srcId="{F5D60829-8FB6-42C8-854D-8495743847A8}" destId="{DE7F6E30-DA05-41FB-AFE9-61A8EDE3CB99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273AF-F0F1-4C66-887A-6627BCA0885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C5893E6D-B9A0-4143-999C-3BA942C90A54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FFFF00"/>
              </a:solidFill>
            </a:rPr>
            <a:t>Efektif</a:t>
          </a:r>
          <a:r>
            <a:rPr lang="en-US" sz="2400" b="1" dirty="0" smtClean="0"/>
            <a:t> = </a:t>
          </a:r>
          <a:r>
            <a:rPr lang="en-US" sz="2400" b="1" dirty="0" err="1" smtClean="0"/>
            <a:t>bernilai</a:t>
          </a:r>
          <a:r>
            <a:rPr lang="en-US" sz="2400" b="1" dirty="0" smtClean="0"/>
            <a:t>  </a:t>
          </a:r>
          <a:r>
            <a:rPr lang="en-US" sz="2400" b="1" dirty="0" err="1" smtClean="0"/>
            <a:t>bagi</a:t>
          </a:r>
          <a:r>
            <a:rPr lang="en-US" sz="2400" b="1" dirty="0" smtClean="0"/>
            <a:t> </a:t>
          </a:r>
          <a:r>
            <a:rPr lang="en-US" sz="2400" b="1" dirty="0" err="1" smtClean="0"/>
            <a:t>konsumen</a:t>
          </a:r>
          <a:endParaRPr lang="en-US" sz="2400" b="1" dirty="0"/>
        </a:p>
      </dgm:t>
    </dgm:pt>
    <dgm:pt modelId="{E2B42FD1-DC9D-463A-9469-213946881000}" type="parTrans" cxnId="{F33C84FF-2F1D-49EA-BA31-568C28C69790}">
      <dgm:prSet/>
      <dgm:spPr/>
      <dgm:t>
        <a:bodyPr/>
        <a:lstStyle/>
        <a:p>
          <a:endParaRPr lang="en-US"/>
        </a:p>
      </dgm:t>
    </dgm:pt>
    <dgm:pt modelId="{F85FF868-0449-47D3-A438-16B140D9E04E}" type="sibTrans" cxnId="{F33C84FF-2F1D-49EA-BA31-568C28C69790}">
      <dgm:prSet/>
      <dgm:spPr/>
      <dgm:t>
        <a:bodyPr/>
        <a:lstStyle/>
        <a:p>
          <a:endParaRPr lang="en-US"/>
        </a:p>
      </dgm:t>
    </dgm:pt>
    <dgm:pt modelId="{C4D19B75-7D59-413A-9E51-7088BE392A7A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FFFF00"/>
              </a:solidFill>
            </a:rPr>
            <a:t>Efisien</a:t>
          </a:r>
          <a:r>
            <a:rPr lang="en-US" sz="2400" b="1" dirty="0" smtClean="0"/>
            <a:t> = </a:t>
          </a:r>
          <a:r>
            <a:rPr lang="en-US" sz="2400" b="1" dirty="0" err="1" smtClean="0"/>
            <a:t>hemat</a:t>
          </a:r>
          <a:r>
            <a:rPr lang="en-US" sz="2400" b="1" dirty="0" smtClean="0"/>
            <a:t> </a:t>
          </a:r>
          <a:r>
            <a:rPr lang="en-US" sz="2400" b="1" dirty="0" err="1" smtClean="0"/>
            <a:t>sumber</a:t>
          </a:r>
          <a:r>
            <a:rPr lang="en-US" sz="2400" b="1" dirty="0" smtClean="0"/>
            <a:t> </a:t>
          </a:r>
          <a:r>
            <a:rPr lang="en-US" sz="2400" b="1" dirty="0" err="1" smtClean="0"/>
            <a:t>daya</a:t>
          </a:r>
          <a:endParaRPr lang="en-US" sz="2400" b="1" dirty="0"/>
        </a:p>
      </dgm:t>
    </dgm:pt>
    <dgm:pt modelId="{CE45DD96-72EA-4A29-8390-D54C302C0084}" type="parTrans" cxnId="{CB869687-79E0-4CBA-B2C6-897BE15456C5}">
      <dgm:prSet/>
      <dgm:spPr/>
      <dgm:t>
        <a:bodyPr/>
        <a:lstStyle/>
        <a:p>
          <a:endParaRPr lang="en-US"/>
        </a:p>
      </dgm:t>
    </dgm:pt>
    <dgm:pt modelId="{7AF6C3E2-CD87-4D11-BB9A-A44456E2CD8D}" type="sibTrans" cxnId="{CB869687-79E0-4CBA-B2C6-897BE15456C5}">
      <dgm:prSet/>
      <dgm:spPr/>
      <dgm:t>
        <a:bodyPr/>
        <a:lstStyle/>
        <a:p>
          <a:endParaRPr lang="en-US"/>
        </a:p>
      </dgm:t>
    </dgm:pt>
    <dgm:pt modelId="{A261FB0C-57C0-49D4-966F-1F422A8DB4B6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FFFF00"/>
              </a:solidFill>
            </a:rPr>
            <a:t>produktivitas</a:t>
          </a:r>
          <a:endParaRPr lang="en-US" sz="2800" b="1" dirty="0">
            <a:solidFill>
              <a:srgbClr val="FFFF00"/>
            </a:solidFill>
          </a:endParaRPr>
        </a:p>
      </dgm:t>
    </dgm:pt>
    <dgm:pt modelId="{90BDC822-1E79-4173-89BB-A08183D763CF}" type="parTrans" cxnId="{23B12F11-7477-4605-BA2D-F381B6EC04D9}">
      <dgm:prSet/>
      <dgm:spPr/>
      <dgm:t>
        <a:bodyPr/>
        <a:lstStyle/>
        <a:p>
          <a:endParaRPr lang="en-US"/>
        </a:p>
      </dgm:t>
    </dgm:pt>
    <dgm:pt modelId="{32215D12-605E-4417-8B00-C7212E721975}" type="sibTrans" cxnId="{23B12F11-7477-4605-BA2D-F381B6EC04D9}">
      <dgm:prSet/>
      <dgm:spPr/>
      <dgm:t>
        <a:bodyPr/>
        <a:lstStyle/>
        <a:p>
          <a:endParaRPr lang="en-US"/>
        </a:p>
      </dgm:t>
    </dgm:pt>
    <dgm:pt modelId="{DE760F13-4A4C-4938-9403-381B4206F31E}" type="pres">
      <dgm:prSet presAssocID="{676273AF-F0F1-4C66-887A-6627BCA0885C}" presName="Name0" presStyleCnt="0">
        <dgm:presLayoutVars>
          <dgm:dir/>
          <dgm:resizeHandles val="exact"/>
        </dgm:presLayoutVars>
      </dgm:prSet>
      <dgm:spPr/>
    </dgm:pt>
    <dgm:pt modelId="{1A055527-3C2A-499B-8D7A-AB73F9C633CB}" type="pres">
      <dgm:prSet presAssocID="{676273AF-F0F1-4C66-887A-6627BCA0885C}" presName="vNodes" presStyleCnt="0"/>
      <dgm:spPr/>
    </dgm:pt>
    <dgm:pt modelId="{EA827BDA-6B2F-4AF2-B970-CECC781AC1BC}" type="pres">
      <dgm:prSet presAssocID="{C5893E6D-B9A0-4143-999C-3BA942C90A54}" presName="node" presStyleLbl="node1" presStyleIdx="0" presStyleCnt="3" custScaleX="849723" custScaleY="201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CDD75-FFB9-4960-91C8-A481C8287292}" type="pres">
      <dgm:prSet presAssocID="{F85FF868-0449-47D3-A438-16B140D9E04E}" presName="spacerT" presStyleCnt="0"/>
      <dgm:spPr/>
    </dgm:pt>
    <dgm:pt modelId="{89DCD0B7-295A-42BA-B260-633E6DC2F7DA}" type="pres">
      <dgm:prSet presAssocID="{F85FF868-0449-47D3-A438-16B140D9E04E}" presName="sibTrans" presStyleLbl="sibTrans2D1" presStyleIdx="0" presStyleCnt="2" custScaleX="292888" custScaleY="323627"/>
      <dgm:spPr/>
      <dgm:t>
        <a:bodyPr/>
        <a:lstStyle/>
        <a:p>
          <a:endParaRPr lang="en-US"/>
        </a:p>
      </dgm:t>
    </dgm:pt>
    <dgm:pt modelId="{6EA6F6E9-8498-4973-A621-A5AACA24480D}" type="pres">
      <dgm:prSet presAssocID="{F85FF868-0449-47D3-A438-16B140D9E04E}" presName="spacerB" presStyleCnt="0"/>
      <dgm:spPr/>
    </dgm:pt>
    <dgm:pt modelId="{4BA81144-927B-46BF-A6BB-6DA1A21326DA}" type="pres">
      <dgm:prSet presAssocID="{C4D19B75-7D59-413A-9E51-7088BE392A7A}" presName="node" presStyleLbl="node1" presStyleIdx="1" presStyleCnt="3" custScaleX="850248" custScaleY="199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B1BBE-3244-4FF3-ACD5-6472FE320F3C}" type="pres">
      <dgm:prSet presAssocID="{676273AF-F0F1-4C66-887A-6627BCA0885C}" presName="sibTransLast" presStyleLbl="sibTrans2D1" presStyleIdx="1" presStyleCnt="2" custScaleX="444549" custScaleY="376849" custLinFactX="-88933" custLinFactNeighborX="-100000"/>
      <dgm:spPr/>
      <dgm:t>
        <a:bodyPr/>
        <a:lstStyle/>
        <a:p>
          <a:endParaRPr lang="en-US"/>
        </a:p>
      </dgm:t>
    </dgm:pt>
    <dgm:pt modelId="{047593CF-6068-4F1E-A0DC-735C34E12446}" type="pres">
      <dgm:prSet presAssocID="{676273AF-F0F1-4C66-887A-6627BCA0885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6BBC792-8AAC-4BA0-8DCF-DD565CFCD958}" type="pres">
      <dgm:prSet presAssocID="{676273AF-F0F1-4C66-887A-6627BCA0885C}" presName="lastNode" presStyleLbl="node1" presStyleIdx="2" presStyleCnt="3" custScaleX="302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30D3B-1107-4FD4-97F1-2D1CD108864A}" type="presOf" srcId="{C5893E6D-B9A0-4143-999C-3BA942C90A54}" destId="{EA827BDA-6B2F-4AF2-B970-CECC781AC1BC}" srcOrd="0" destOrd="0" presId="urn:microsoft.com/office/officeart/2005/8/layout/equation2"/>
    <dgm:cxn modelId="{F33C84FF-2F1D-49EA-BA31-568C28C69790}" srcId="{676273AF-F0F1-4C66-887A-6627BCA0885C}" destId="{C5893E6D-B9A0-4143-999C-3BA942C90A54}" srcOrd="0" destOrd="0" parTransId="{E2B42FD1-DC9D-463A-9469-213946881000}" sibTransId="{F85FF868-0449-47D3-A438-16B140D9E04E}"/>
    <dgm:cxn modelId="{CDC2757A-75AD-4816-BBDF-EA8F6B706B34}" type="presOf" srcId="{A261FB0C-57C0-49D4-966F-1F422A8DB4B6}" destId="{56BBC792-8AAC-4BA0-8DCF-DD565CFCD958}" srcOrd="0" destOrd="0" presId="urn:microsoft.com/office/officeart/2005/8/layout/equation2"/>
    <dgm:cxn modelId="{5F051D88-6594-4DBE-906A-FEF43DC77B2C}" type="presOf" srcId="{7AF6C3E2-CD87-4D11-BB9A-A44456E2CD8D}" destId="{9BEB1BBE-3244-4FF3-ACD5-6472FE320F3C}" srcOrd="0" destOrd="0" presId="urn:microsoft.com/office/officeart/2005/8/layout/equation2"/>
    <dgm:cxn modelId="{CB869687-79E0-4CBA-B2C6-897BE15456C5}" srcId="{676273AF-F0F1-4C66-887A-6627BCA0885C}" destId="{C4D19B75-7D59-413A-9E51-7088BE392A7A}" srcOrd="1" destOrd="0" parTransId="{CE45DD96-72EA-4A29-8390-D54C302C0084}" sibTransId="{7AF6C3E2-CD87-4D11-BB9A-A44456E2CD8D}"/>
    <dgm:cxn modelId="{D3D1C432-FC98-4969-BA28-F28BDFBE513F}" type="presOf" srcId="{676273AF-F0F1-4C66-887A-6627BCA0885C}" destId="{DE760F13-4A4C-4938-9403-381B4206F31E}" srcOrd="0" destOrd="0" presId="urn:microsoft.com/office/officeart/2005/8/layout/equation2"/>
    <dgm:cxn modelId="{23B12F11-7477-4605-BA2D-F381B6EC04D9}" srcId="{676273AF-F0F1-4C66-887A-6627BCA0885C}" destId="{A261FB0C-57C0-49D4-966F-1F422A8DB4B6}" srcOrd="2" destOrd="0" parTransId="{90BDC822-1E79-4173-89BB-A08183D763CF}" sibTransId="{32215D12-605E-4417-8B00-C7212E721975}"/>
    <dgm:cxn modelId="{2551C637-BBA5-44C2-AAC6-D811DCB11E7C}" type="presOf" srcId="{F85FF868-0449-47D3-A438-16B140D9E04E}" destId="{89DCD0B7-295A-42BA-B260-633E6DC2F7DA}" srcOrd="0" destOrd="0" presId="urn:microsoft.com/office/officeart/2005/8/layout/equation2"/>
    <dgm:cxn modelId="{77E8D677-F7FE-437A-8A55-9A4932A236EF}" type="presOf" srcId="{C4D19B75-7D59-413A-9E51-7088BE392A7A}" destId="{4BA81144-927B-46BF-A6BB-6DA1A21326DA}" srcOrd="0" destOrd="0" presId="urn:microsoft.com/office/officeart/2005/8/layout/equation2"/>
    <dgm:cxn modelId="{38A0A9BE-86B5-424C-88A4-47BF4AF29A7A}" type="presOf" srcId="{7AF6C3E2-CD87-4D11-BB9A-A44456E2CD8D}" destId="{047593CF-6068-4F1E-A0DC-735C34E12446}" srcOrd="1" destOrd="0" presId="urn:microsoft.com/office/officeart/2005/8/layout/equation2"/>
    <dgm:cxn modelId="{FE676C78-BE85-4D97-946C-AEC359F663DC}" type="presParOf" srcId="{DE760F13-4A4C-4938-9403-381B4206F31E}" destId="{1A055527-3C2A-499B-8D7A-AB73F9C633CB}" srcOrd="0" destOrd="0" presId="urn:microsoft.com/office/officeart/2005/8/layout/equation2"/>
    <dgm:cxn modelId="{35EAB6C9-9471-435F-B6F9-9D73AC592DF3}" type="presParOf" srcId="{1A055527-3C2A-499B-8D7A-AB73F9C633CB}" destId="{EA827BDA-6B2F-4AF2-B970-CECC781AC1BC}" srcOrd="0" destOrd="0" presId="urn:microsoft.com/office/officeart/2005/8/layout/equation2"/>
    <dgm:cxn modelId="{E9DD12DC-531C-4AB3-95D5-C9C48F07C290}" type="presParOf" srcId="{1A055527-3C2A-499B-8D7A-AB73F9C633CB}" destId="{F8ACDD75-FFB9-4960-91C8-A481C8287292}" srcOrd="1" destOrd="0" presId="urn:microsoft.com/office/officeart/2005/8/layout/equation2"/>
    <dgm:cxn modelId="{B9EAB1FA-DDE2-446A-B643-CD0617D85A18}" type="presParOf" srcId="{1A055527-3C2A-499B-8D7A-AB73F9C633CB}" destId="{89DCD0B7-295A-42BA-B260-633E6DC2F7DA}" srcOrd="2" destOrd="0" presId="urn:microsoft.com/office/officeart/2005/8/layout/equation2"/>
    <dgm:cxn modelId="{0B3EE69C-9E87-4304-A2F4-E38DD12E7E33}" type="presParOf" srcId="{1A055527-3C2A-499B-8D7A-AB73F9C633CB}" destId="{6EA6F6E9-8498-4973-A621-A5AACA24480D}" srcOrd="3" destOrd="0" presId="urn:microsoft.com/office/officeart/2005/8/layout/equation2"/>
    <dgm:cxn modelId="{FBB5F772-3637-40A8-B574-BF8DA611DCC8}" type="presParOf" srcId="{1A055527-3C2A-499B-8D7A-AB73F9C633CB}" destId="{4BA81144-927B-46BF-A6BB-6DA1A21326DA}" srcOrd="4" destOrd="0" presId="urn:microsoft.com/office/officeart/2005/8/layout/equation2"/>
    <dgm:cxn modelId="{C9DED94D-7DCF-4447-B6C3-8BBBD1846E05}" type="presParOf" srcId="{DE760F13-4A4C-4938-9403-381B4206F31E}" destId="{9BEB1BBE-3244-4FF3-ACD5-6472FE320F3C}" srcOrd="1" destOrd="0" presId="urn:microsoft.com/office/officeart/2005/8/layout/equation2"/>
    <dgm:cxn modelId="{22A61177-829B-490F-B1CD-35611B92C043}" type="presParOf" srcId="{9BEB1BBE-3244-4FF3-ACD5-6472FE320F3C}" destId="{047593CF-6068-4F1E-A0DC-735C34E12446}" srcOrd="0" destOrd="0" presId="urn:microsoft.com/office/officeart/2005/8/layout/equation2"/>
    <dgm:cxn modelId="{A001BCE9-9403-43D2-918C-C2CB22374B6C}" type="presParOf" srcId="{DE760F13-4A4C-4938-9403-381B4206F31E}" destId="{56BBC792-8AAC-4BA0-8DCF-DD565CFCD958}" srcOrd="2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4F7C2D-31EF-4976-81C5-D0045DDF1C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C9210-7BFB-4AAD-9577-DB98C42F8B0E}">
      <dgm:prSet phldrT="[Text]" custT="1"/>
      <dgm:spPr/>
      <dgm:t>
        <a:bodyPr/>
        <a:lstStyle/>
        <a:p>
          <a:r>
            <a:rPr lang="en-US" sz="1600" dirty="0" err="1" smtClean="0"/>
            <a:t>Rencana</a:t>
          </a:r>
          <a:endParaRPr lang="en-US" sz="1600" dirty="0" smtClean="0"/>
        </a:p>
        <a:p>
          <a:r>
            <a:rPr lang="en-US" sz="1600" dirty="0" err="1" smtClean="0"/>
            <a:t>Peningkatan</a:t>
          </a:r>
          <a:endParaRPr lang="en-US" sz="1600" dirty="0" smtClean="0"/>
        </a:p>
        <a:p>
          <a:r>
            <a:rPr lang="en-US" sz="1600" dirty="0" err="1" smtClean="0"/>
            <a:t>produktivitas</a:t>
          </a:r>
          <a:endParaRPr lang="en-US" sz="1600" dirty="0"/>
        </a:p>
      </dgm:t>
    </dgm:pt>
    <dgm:pt modelId="{6A53965F-82F6-4617-AFAC-094DD2C20541}" type="parTrans" cxnId="{9896FD37-80B7-4059-8B3C-CFC99C7A5ADC}">
      <dgm:prSet/>
      <dgm:spPr/>
      <dgm:t>
        <a:bodyPr/>
        <a:lstStyle/>
        <a:p>
          <a:endParaRPr lang="en-US"/>
        </a:p>
      </dgm:t>
    </dgm:pt>
    <dgm:pt modelId="{8E28925D-FD08-4539-9047-FF5DBB3C6062}" type="sibTrans" cxnId="{9896FD37-80B7-4059-8B3C-CFC99C7A5ADC}">
      <dgm:prSet/>
      <dgm:spPr/>
      <dgm:t>
        <a:bodyPr/>
        <a:lstStyle/>
        <a:p>
          <a:endParaRPr lang="en-US"/>
        </a:p>
      </dgm:t>
    </dgm:pt>
    <dgm:pt modelId="{96655773-338F-4171-85D5-8E8BF8072A1F}">
      <dgm:prSet phldrT="[Text]" custT="1"/>
      <dgm:spPr/>
      <dgm:t>
        <a:bodyPr/>
        <a:lstStyle/>
        <a:p>
          <a:r>
            <a:rPr lang="en-US" sz="1600" dirty="0" err="1" smtClean="0"/>
            <a:t>Pelaksanaan</a:t>
          </a:r>
          <a:endParaRPr lang="en-US" sz="1600" dirty="0" smtClean="0"/>
        </a:p>
        <a:p>
          <a:r>
            <a:rPr lang="en-US" sz="1600" dirty="0" err="1" smtClean="0"/>
            <a:t>Peningkatan</a:t>
          </a:r>
          <a:endParaRPr lang="en-US" sz="1600" dirty="0" smtClean="0"/>
        </a:p>
        <a:p>
          <a:r>
            <a:rPr lang="en-US" sz="1600" dirty="0" err="1" smtClean="0"/>
            <a:t>produktivitas</a:t>
          </a:r>
          <a:endParaRPr lang="en-US" sz="1600" dirty="0"/>
        </a:p>
      </dgm:t>
    </dgm:pt>
    <dgm:pt modelId="{7CA0E0D9-B7DE-4C0C-9454-26670B9A4A7E}" type="parTrans" cxnId="{912A2F0B-F9B6-4FC7-8449-4B402267C34C}">
      <dgm:prSet/>
      <dgm:spPr/>
      <dgm:t>
        <a:bodyPr/>
        <a:lstStyle/>
        <a:p>
          <a:endParaRPr lang="en-US"/>
        </a:p>
      </dgm:t>
    </dgm:pt>
    <dgm:pt modelId="{6AD5FF43-E62F-4D2A-B446-C336929EDF32}" type="sibTrans" cxnId="{912A2F0B-F9B6-4FC7-8449-4B402267C34C}">
      <dgm:prSet/>
      <dgm:spPr/>
      <dgm:t>
        <a:bodyPr/>
        <a:lstStyle/>
        <a:p>
          <a:endParaRPr lang="en-US"/>
        </a:p>
      </dgm:t>
    </dgm:pt>
    <dgm:pt modelId="{D1E44567-A545-4292-8DA8-F912F1599433}">
      <dgm:prSet phldrT="[Text]" custT="1"/>
      <dgm:spPr/>
      <dgm:t>
        <a:bodyPr/>
        <a:lstStyle/>
        <a:p>
          <a:r>
            <a:rPr lang="nb-NO" sz="1600" dirty="0" smtClean="0"/>
            <a:t>Pertahankan</a:t>
          </a:r>
        </a:p>
        <a:p>
          <a:r>
            <a:rPr lang="nb-NO" sz="1600" dirty="0" smtClean="0"/>
            <a:t>Tingkat</a:t>
          </a:r>
        </a:p>
        <a:p>
          <a:r>
            <a:rPr lang="nb-NO" sz="1600" dirty="0" smtClean="0"/>
            <a:t>produktivitas</a:t>
          </a:r>
          <a:endParaRPr lang="en-US" sz="1600" dirty="0"/>
        </a:p>
      </dgm:t>
    </dgm:pt>
    <dgm:pt modelId="{917A120E-1FBA-4708-A344-72A46620E993}" type="parTrans" cxnId="{76A218FB-85B8-4B9D-8905-518A6911FFAE}">
      <dgm:prSet/>
      <dgm:spPr/>
      <dgm:t>
        <a:bodyPr/>
        <a:lstStyle/>
        <a:p>
          <a:endParaRPr lang="en-US"/>
        </a:p>
      </dgm:t>
    </dgm:pt>
    <dgm:pt modelId="{5BF89866-F5F9-45CB-BA01-246F34B6F9D7}" type="sibTrans" cxnId="{76A218FB-85B8-4B9D-8905-518A6911FFAE}">
      <dgm:prSet/>
      <dgm:spPr/>
      <dgm:t>
        <a:bodyPr/>
        <a:lstStyle/>
        <a:p>
          <a:endParaRPr lang="en-US"/>
        </a:p>
      </dgm:t>
    </dgm:pt>
    <dgm:pt modelId="{6BAF3874-5B57-4B0F-B37F-FCF3CB05580A}">
      <dgm:prSet phldrT="[Text]" custT="1"/>
      <dgm:spPr/>
      <dgm:t>
        <a:bodyPr/>
        <a:lstStyle/>
        <a:p>
          <a:r>
            <a:rPr lang="nb-NO" sz="1800" dirty="0" smtClean="0"/>
            <a:t>Proyeksi</a:t>
          </a:r>
        </a:p>
        <a:p>
          <a:r>
            <a:rPr lang="nb-NO" sz="1800" dirty="0" smtClean="0"/>
            <a:t>Customer Value</a:t>
          </a:r>
        </a:p>
      </dgm:t>
    </dgm:pt>
    <dgm:pt modelId="{BE715407-2BF6-4EFD-88CB-21BC9F29BA00}" type="parTrans" cxnId="{85233F28-5FCD-43B3-BB51-BA41F1546226}">
      <dgm:prSet/>
      <dgm:spPr/>
      <dgm:t>
        <a:bodyPr/>
        <a:lstStyle/>
        <a:p>
          <a:endParaRPr lang="en-US"/>
        </a:p>
      </dgm:t>
    </dgm:pt>
    <dgm:pt modelId="{9046B031-FA66-4914-8788-E26F4D61E68A}" type="sibTrans" cxnId="{85233F28-5FCD-43B3-BB51-BA41F1546226}">
      <dgm:prSet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US"/>
        </a:p>
      </dgm:t>
    </dgm:pt>
    <dgm:pt modelId="{3046598B-90E2-40E9-96B5-CE12D7721D3B}">
      <dgm:prSet phldrT="[Text]" custT="1"/>
      <dgm:spPr/>
      <dgm:t>
        <a:bodyPr/>
        <a:lstStyle/>
        <a:p>
          <a:r>
            <a:rPr lang="en-US" sz="1800" dirty="0" err="1" smtClean="0"/>
            <a:t>Identifikasi</a:t>
          </a:r>
          <a:endParaRPr lang="en-US" sz="1800" dirty="0" smtClean="0"/>
        </a:p>
        <a:p>
          <a:r>
            <a:rPr lang="en-US" sz="1800" dirty="0" smtClean="0"/>
            <a:t>gap</a:t>
          </a:r>
          <a:endParaRPr lang="en-US" sz="1800" dirty="0"/>
        </a:p>
      </dgm:t>
    </dgm:pt>
    <dgm:pt modelId="{A26BD5A2-F84E-4062-90D3-3D412DC3173D}" type="parTrans" cxnId="{96FFEAA7-37FB-4231-8692-020DB2B6FB81}">
      <dgm:prSet/>
      <dgm:spPr/>
      <dgm:t>
        <a:bodyPr/>
        <a:lstStyle/>
        <a:p>
          <a:endParaRPr lang="en-US"/>
        </a:p>
      </dgm:t>
    </dgm:pt>
    <dgm:pt modelId="{2B770225-8EBA-4E57-B029-5AD8B4868A20}" type="sibTrans" cxnId="{96FFEAA7-37FB-4231-8692-020DB2B6FB81}">
      <dgm:prSet/>
      <dgm:spPr/>
      <dgm:t>
        <a:bodyPr/>
        <a:lstStyle/>
        <a:p>
          <a:endParaRPr lang="en-US"/>
        </a:p>
      </dgm:t>
    </dgm:pt>
    <dgm:pt modelId="{4BA58F0E-3EAB-4DF5-8481-FBED8B964B9A}" type="pres">
      <dgm:prSet presAssocID="{F64F7C2D-31EF-4976-81C5-D0045DDF1C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B83F7CF-1CE9-4524-86B3-AAD0A27E0D25}" type="pres">
      <dgm:prSet presAssocID="{F64F7C2D-31EF-4976-81C5-D0045DDF1C0A}" presName="cycle" presStyleCnt="0"/>
      <dgm:spPr/>
    </dgm:pt>
    <dgm:pt modelId="{4127659C-2C32-47CA-B17C-DA6B52A7123F}" type="pres">
      <dgm:prSet presAssocID="{6BAF3874-5B57-4B0F-B37F-FCF3CB05580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20ED38-D517-4E47-8BAA-74E8BF8320DE}" type="pres">
      <dgm:prSet presAssocID="{9046B031-FA66-4914-8788-E26F4D61E68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72C79206-3A84-44A6-A4F0-156DF556DBB5}" type="pres">
      <dgm:prSet presAssocID="{3046598B-90E2-40E9-96B5-CE12D7721D3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25513D-750F-4732-96D2-E7390758EDD2}" type="pres">
      <dgm:prSet presAssocID="{6F9C9210-7BFB-4AAD-9577-DB98C42F8B0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1645C6-8D92-4AB6-B706-5E472E526CF4}" type="pres">
      <dgm:prSet presAssocID="{96655773-338F-4171-85D5-8E8BF8072A1F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B008C9-517A-4F35-ACDD-2BD39A77D7D2}" type="pres">
      <dgm:prSet presAssocID="{D1E44567-A545-4292-8DA8-F912F159943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0E55566-5690-4FCF-9EBD-5BDF261AD76B}" type="presOf" srcId="{3046598B-90E2-40E9-96B5-CE12D7721D3B}" destId="{72C79206-3A84-44A6-A4F0-156DF556DBB5}" srcOrd="0" destOrd="0" presId="urn:microsoft.com/office/officeart/2005/8/layout/cycle3"/>
    <dgm:cxn modelId="{912A2F0B-F9B6-4FC7-8449-4B402267C34C}" srcId="{F64F7C2D-31EF-4976-81C5-D0045DDF1C0A}" destId="{96655773-338F-4171-85D5-8E8BF8072A1F}" srcOrd="3" destOrd="0" parTransId="{7CA0E0D9-B7DE-4C0C-9454-26670B9A4A7E}" sibTransId="{6AD5FF43-E62F-4D2A-B446-C336929EDF32}"/>
    <dgm:cxn modelId="{3627103E-9F0D-46C3-A1E7-69FE10965389}" type="presOf" srcId="{F64F7C2D-31EF-4976-81C5-D0045DDF1C0A}" destId="{4BA58F0E-3EAB-4DF5-8481-FBED8B964B9A}" srcOrd="0" destOrd="0" presId="urn:microsoft.com/office/officeart/2005/8/layout/cycle3"/>
    <dgm:cxn modelId="{486E9356-28DC-4923-8D1F-776D4045BCAF}" type="presOf" srcId="{D1E44567-A545-4292-8DA8-F912F1599433}" destId="{8BB008C9-517A-4F35-ACDD-2BD39A77D7D2}" srcOrd="0" destOrd="0" presId="urn:microsoft.com/office/officeart/2005/8/layout/cycle3"/>
    <dgm:cxn modelId="{9896FD37-80B7-4059-8B3C-CFC99C7A5ADC}" srcId="{F64F7C2D-31EF-4976-81C5-D0045DDF1C0A}" destId="{6F9C9210-7BFB-4AAD-9577-DB98C42F8B0E}" srcOrd="2" destOrd="0" parTransId="{6A53965F-82F6-4617-AFAC-094DD2C20541}" sibTransId="{8E28925D-FD08-4539-9047-FF5DBB3C6062}"/>
    <dgm:cxn modelId="{4AC8897F-54F7-450A-938A-6C002DE80270}" type="presOf" srcId="{6F9C9210-7BFB-4AAD-9577-DB98C42F8B0E}" destId="{4225513D-750F-4732-96D2-E7390758EDD2}" srcOrd="0" destOrd="0" presId="urn:microsoft.com/office/officeart/2005/8/layout/cycle3"/>
    <dgm:cxn modelId="{C6DE2A86-C7F3-448A-8D91-EBD888F7F82B}" type="presOf" srcId="{9046B031-FA66-4914-8788-E26F4D61E68A}" destId="{D820ED38-D517-4E47-8BAA-74E8BF8320DE}" srcOrd="0" destOrd="0" presId="urn:microsoft.com/office/officeart/2005/8/layout/cycle3"/>
    <dgm:cxn modelId="{96FFEAA7-37FB-4231-8692-020DB2B6FB81}" srcId="{F64F7C2D-31EF-4976-81C5-D0045DDF1C0A}" destId="{3046598B-90E2-40E9-96B5-CE12D7721D3B}" srcOrd="1" destOrd="0" parTransId="{A26BD5A2-F84E-4062-90D3-3D412DC3173D}" sibTransId="{2B770225-8EBA-4E57-B029-5AD8B4868A20}"/>
    <dgm:cxn modelId="{8EAC24A1-9881-4592-BDA6-EA1744F437A5}" type="presOf" srcId="{96655773-338F-4171-85D5-8E8BF8072A1F}" destId="{871645C6-8D92-4AB6-B706-5E472E526CF4}" srcOrd="0" destOrd="0" presId="urn:microsoft.com/office/officeart/2005/8/layout/cycle3"/>
    <dgm:cxn modelId="{119571F8-9E82-48AF-A905-23A10BE81AAC}" type="presOf" srcId="{6BAF3874-5B57-4B0F-B37F-FCF3CB05580A}" destId="{4127659C-2C32-47CA-B17C-DA6B52A7123F}" srcOrd="0" destOrd="0" presId="urn:microsoft.com/office/officeart/2005/8/layout/cycle3"/>
    <dgm:cxn modelId="{85233F28-5FCD-43B3-BB51-BA41F1546226}" srcId="{F64F7C2D-31EF-4976-81C5-D0045DDF1C0A}" destId="{6BAF3874-5B57-4B0F-B37F-FCF3CB05580A}" srcOrd="0" destOrd="0" parTransId="{BE715407-2BF6-4EFD-88CB-21BC9F29BA00}" sibTransId="{9046B031-FA66-4914-8788-E26F4D61E68A}"/>
    <dgm:cxn modelId="{76A218FB-85B8-4B9D-8905-518A6911FFAE}" srcId="{F64F7C2D-31EF-4976-81C5-D0045DDF1C0A}" destId="{D1E44567-A545-4292-8DA8-F912F1599433}" srcOrd="4" destOrd="0" parTransId="{917A120E-1FBA-4708-A344-72A46620E993}" sibTransId="{5BF89866-F5F9-45CB-BA01-246F34B6F9D7}"/>
    <dgm:cxn modelId="{7F9215D0-1319-43FF-B52B-9EE6C8234451}" type="presParOf" srcId="{4BA58F0E-3EAB-4DF5-8481-FBED8B964B9A}" destId="{BB83F7CF-1CE9-4524-86B3-AAD0A27E0D25}" srcOrd="0" destOrd="0" presId="urn:microsoft.com/office/officeart/2005/8/layout/cycle3"/>
    <dgm:cxn modelId="{36E144AE-8004-48C9-8866-E92D90C1CB68}" type="presParOf" srcId="{BB83F7CF-1CE9-4524-86B3-AAD0A27E0D25}" destId="{4127659C-2C32-47CA-B17C-DA6B52A7123F}" srcOrd="0" destOrd="0" presId="urn:microsoft.com/office/officeart/2005/8/layout/cycle3"/>
    <dgm:cxn modelId="{7C3138BA-02EA-43C9-85C3-2DD997080FB2}" type="presParOf" srcId="{BB83F7CF-1CE9-4524-86B3-AAD0A27E0D25}" destId="{D820ED38-D517-4E47-8BAA-74E8BF8320DE}" srcOrd="1" destOrd="0" presId="urn:microsoft.com/office/officeart/2005/8/layout/cycle3"/>
    <dgm:cxn modelId="{15394325-DEF2-4808-826B-DB176022EBA1}" type="presParOf" srcId="{BB83F7CF-1CE9-4524-86B3-AAD0A27E0D25}" destId="{72C79206-3A84-44A6-A4F0-156DF556DBB5}" srcOrd="2" destOrd="0" presId="urn:microsoft.com/office/officeart/2005/8/layout/cycle3"/>
    <dgm:cxn modelId="{21007EB2-40BF-4FE3-A778-CEA1F55A5F21}" type="presParOf" srcId="{BB83F7CF-1CE9-4524-86B3-AAD0A27E0D25}" destId="{4225513D-750F-4732-96D2-E7390758EDD2}" srcOrd="3" destOrd="0" presId="urn:microsoft.com/office/officeart/2005/8/layout/cycle3"/>
    <dgm:cxn modelId="{C216DFF2-E780-44F2-A695-2AF23ACDC0D1}" type="presParOf" srcId="{BB83F7CF-1CE9-4524-86B3-AAD0A27E0D25}" destId="{871645C6-8D92-4AB6-B706-5E472E526CF4}" srcOrd="4" destOrd="0" presId="urn:microsoft.com/office/officeart/2005/8/layout/cycle3"/>
    <dgm:cxn modelId="{9F94CA8F-E582-47C5-90E4-F95B94174E81}" type="presParOf" srcId="{BB83F7CF-1CE9-4524-86B3-AAD0A27E0D25}" destId="{8BB008C9-517A-4F35-ACDD-2BD39A77D7D2}" srcOrd="5" destOrd="0" presId="urn:microsoft.com/office/officeart/2005/8/layout/cycle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4F7C2D-31EF-4976-81C5-D0045DDF1C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C9210-7BFB-4AAD-9577-DB98C42F8B0E}">
      <dgm:prSet phldrT="[Text]"/>
      <dgm:spPr/>
      <dgm:t>
        <a:bodyPr/>
        <a:lstStyle/>
        <a:p>
          <a:r>
            <a:rPr lang="en-US" dirty="0" err="1" smtClean="0"/>
            <a:t>Rencana</a:t>
          </a:r>
          <a:endParaRPr lang="en-US" dirty="0" smtClean="0"/>
        </a:p>
        <a:p>
          <a:r>
            <a:rPr lang="en-US" dirty="0" err="1" smtClean="0"/>
            <a:t>Peningkatan</a:t>
          </a:r>
          <a:endParaRPr lang="en-US" dirty="0" smtClean="0"/>
        </a:p>
        <a:p>
          <a:r>
            <a:rPr lang="en-US" dirty="0" err="1" smtClean="0"/>
            <a:t>produktivitas</a:t>
          </a:r>
          <a:endParaRPr lang="en-US" dirty="0"/>
        </a:p>
      </dgm:t>
    </dgm:pt>
    <dgm:pt modelId="{6A53965F-82F6-4617-AFAC-094DD2C20541}" type="parTrans" cxnId="{9896FD37-80B7-4059-8B3C-CFC99C7A5ADC}">
      <dgm:prSet/>
      <dgm:spPr/>
      <dgm:t>
        <a:bodyPr/>
        <a:lstStyle/>
        <a:p>
          <a:endParaRPr lang="en-US"/>
        </a:p>
      </dgm:t>
    </dgm:pt>
    <dgm:pt modelId="{8E28925D-FD08-4539-9047-FF5DBB3C6062}" type="sibTrans" cxnId="{9896FD37-80B7-4059-8B3C-CFC99C7A5ADC}">
      <dgm:prSet/>
      <dgm:spPr/>
      <dgm:t>
        <a:bodyPr/>
        <a:lstStyle/>
        <a:p>
          <a:endParaRPr lang="en-US"/>
        </a:p>
      </dgm:t>
    </dgm:pt>
    <dgm:pt modelId="{96655773-338F-4171-85D5-8E8BF8072A1F}">
      <dgm:prSet phldrT="[Text]"/>
      <dgm:spPr/>
      <dgm:t>
        <a:bodyPr/>
        <a:lstStyle/>
        <a:p>
          <a:r>
            <a:rPr lang="en-US" dirty="0" err="1" smtClean="0"/>
            <a:t>Pelaksanaan</a:t>
          </a:r>
          <a:endParaRPr lang="en-US" dirty="0" smtClean="0"/>
        </a:p>
        <a:p>
          <a:r>
            <a:rPr lang="en-US" dirty="0" err="1" smtClean="0"/>
            <a:t>Peningkatan</a:t>
          </a:r>
          <a:endParaRPr lang="en-US" dirty="0" smtClean="0"/>
        </a:p>
        <a:p>
          <a:r>
            <a:rPr lang="en-US" dirty="0" err="1" smtClean="0"/>
            <a:t>produktivitas</a:t>
          </a:r>
          <a:endParaRPr lang="en-US" dirty="0"/>
        </a:p>
      </dgm:t>
    </dgm:pt>
    <dgm:pt modelId="{7CA0E0D9-B7DE-4C0C-9454-26670B9A4A7E}" type="parTrans" cxnId="{912A2F0B-F9B6-4FC7-8449-4B402267C34C}">
      <dgm:prSet/>
      <dgm:spPr/>
      <dgm:t>
        <a:bodyPr/>
        <a:lstStyle/>
        <a:p>
          <a:endParaRPr lang="en-US"/>
        </a:p>
      </dgm:t>
    </dgm:pt>
    <dgm:pt modelId="{6AD5FF43-E62F-4D2A-B446-C336929EDF32}" type="sibTrans" cxnId="{912A2F0B-F9B6-4FC7-8449-4B402267C34C}">
      <dgm:prSet/>
      <dgm:spPr/>
      <dgm:t>
        <a:bodyPr/>
        <a:lstStyle/>
        <a:p>
          <a:endParaRPr lang="en-US"/>
        </a:p>
      </dgm:t>
    </dgm:pt>
    <dgm:pt modelId="{D1E44567-A545-4292-8DA8-F912F1599433}">
      <dgm:prSet phldrT="[Text]"/>
      <dgm:spPr/>
      <dgm:t>
        <a:bodyPr/>
        <a:lstStyle/>
        <a:p>
          <a:r>
            <a:rPr lang="nb-NO" dirty="0" smtClean="0"/>
            <a:t>Pertahankan</a:t>
          </a:r>
        </a:p>
        <a:p>
          <a:r>
            <a:rPr lang="nb-NO" dirty="0" smtClean="0"/>
            <a:t>Tingkat</a:t>
          </a:r>
        </a:p>
        <a:p>
          <a:r>
            <a:rPr lang="nb-NO" dirty="0" smtClean="0"/>
            <a:t>produktivitas</a:t>
          </a:r>
          <a:endParaRPr lang="en-US" dirty="0"/>
        </a:p>
      </dgm:t>
    </dgm:pt>
    <dgm:pt modelId="{917A120E-1FBA-4708-A344-72A46620E993}" type="parTrans" cxnId="{76A218FB-85B8-4B9D-8905-518A6911FFAE}">
      <dgm:prSet/>
      <dgm:spPr/>
      <dgm:t>
        <a:bodyPr/>
        <a:lstStyle/>
        <a:p>
          <a:endParaRPr lang="en-US"/>
        </a:p>
      </dgm:t>
    </dgm:pt>
    <dgm:pt modelId="{5BF89866-F5F9-45CB-BA01-246F34B6F9D7}" type="sibTrans" cxnId="{76A218FB-85B8-4B9D-8905-518A6911FFAE}">
      <dgm:prSet/>
      <dgm:spPr/>
      <dgm:t>
        <a:bodyPr/>
        <a:lstStyle/>
        <a:p>
          <a:endParaRPr lang="en-US"/>
        </a:p>
      </dgm:t>
    </dgm:pt>
    <dgm:pt modelId="{6BAF3874-5B57-4B0F-B37F-FCF3CB05580A}">
      <dgm:prSet phldrT="[Text]"/>
      <dgm:spPr/>
      <dgm:t>
        <a:bodyPr/>
        <a:lstStyle/>
        <a:p>
          <a:r>
            <a:rPr lang="nb-NO" dirty="0" smtClean="0"/>
            <a:t>Proyeksi</a:t>
          </a:r>
        </a:p>
        <a:p>
          <a:r>
            <a:rPr lang="nb-NO" dirty="0" smtClean="0"/>
            <a:t>Customer Value</a:t>
          </a:r>
        </a:p>
      </dgm:t>
    </dgm:pt>
    <dgm:pt modelId="{BE715407-2BF6-4EFD-88CB-21BC9F29BA00}" type="parTrans" cxnId="{85233F28-5FCD-43B3-BB51-BA41F1546226}">
      <dgm:prSet/>
      <dgm:spPr/>
      <dgm:t>
        <a:bodyPr/>
        <a:lstStyle/>
        <a:p>
          <a:endParaRPr lang="en-US"/>
        </a:p>
      </dgm:t>
    </dgm:pt>
    <dgm:pt modelId="{9046B031-FA66-4914-8788-E26F4D61E68A}" type="sibTrans" cxnId="{85233F28-5FCD-43B3-BB51-BA41F1546226}">
      <dgm:prSet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US"/>
        </a:p>
      </dgm:t>
    </dgm:pt>
    <dgm:pt modelId="{3046598B-90E2-40E9-96B5-CE12D7721D3B}">
      <dgm:prSet phldrT="[Text]"/>
      <dgm:spPr/>
      <dgm:t>
        <a:bodyPr/>
        <a:lstStyle/>
        <a:p>
          <a:r>
            <a:rPr lang="en-US" dirty="0" err="1" smtClean="0"/>
            <a:t>Identifikasi</a:t>
          </a:r>
          <a:endParaRPr lang="en-US" dirty="0" smtClean="0"/>
        </a:p>
        <a:p>
          <a:r>
            <a:rPr lang="en-US" dirty="0" smtClean="0"/>
            <a:t>gap</a:t>
          </a:r>
          <a:endParaRPr lang="en-US" dirty="0"/>
        </a:p>
      </dgm:t>
    </dgm:pt>
    <dgm:pt modelId="{A26BD5A2-F84E-4062-90D3-3D412DC3173D}" type="parTrans" cxnId="{96FFEAA7-37FB-4231-8692-020DB2B6FB81}">
      <dgm:prSet/>
      <dgm:spPr/>
      <dgm:t>
        <a:bodyPr/>
        <a:lstStyle/>
        <a:p>
          <a:endParaRPr lang="en-US"/>
        </a:p>
      </dgm:t>
    </dgm:pt>
    <dgm:pt modelId="{2B770225-8EBA-4E57-B029-5AD8B4868A20}" type="sibTrans" cxnId="{96FFEAA7-37FB-4231-8692-020DB2B6FB81}">
      <dgm:prSet/>
      <dgm:spPr/>
      <dgm:t>
        <a:bodyPr/>
        <a:lstStyle/>
        <a:p>
          <a:endParaRPr lang="en-US"/>
        </a:p>
      </dgm:t>
    </dgm:pt>
    <dgm:pt modelId="{4BA58F0E-3EAB-4DF5-8481-FBED8B964B9A}" type="pres">
      <dgm:prSet presAssocID="{F64F7C2D-31EF-4976-81C5-D0045DDF1C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B83F7CF-1CE9-4524-86B3-AAD0A27E0D25}" type="pres">
      <dgm:prSet presAssocID="{F64F7C2D-31EF-4976-81C5-D0045DDF1C0A}" presName="cycle" presStyleCnt="0"/>
      <dgm:spPr/>
    </dgm:pt>
    <dgm:pt modelId="{4127659C-2C32-47CA-B17C-DA6B52A7123F}" type="pres">
      <dgm:prSet presAssocID="{6BAF3874-5B57-4B0F-B37F-FCF3CB05580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20ED38-D517-4E47-8BAA-74E8BF8320DE}" type="pres">
      <dgm:prSet presAssocID="{9046B031-FA66-4914-8788-E26F4D61E68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72C79206-3A84-44A6-A4F0-156DF556DBB5}" type="pres">
      <dgm:prSet presAssocID="{3046598B-90E2-40E9-96B5-CE12D7721D3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25513D-750F-4732-96D2-E7390758EDD2}" type="pres">
      <dgm:prSet presAssocID="{6F9C9210-7BFB-4AAD-9577-DB98C42F8B0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1645C6-8D92-4AB6-B706-5E472E526CF4}" type="pres">
      <dgm:prSet presAssocID="{96655773-338F-4171-85D5-8E8BF8072A1F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B008C9-517A-4F35-ACDD-2BD39A77D7D2}" type="pres">
      <dgm:prSet presAssocID="{D1E44567-A545-4292-8DA8-F912F159943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12A2F0B-F9B6-4FC7-8449-4B402267C34C}" srcId="{F64F7C2D-31EF-4976-81C5-D0045DDF1C0A}" destId="{96655773-338F-4171-85D5-8E8BF8072A1F}" srcOrd="3" destOrd="0" parTransId="{7CA0E0D9-B7DE-4C0C-9454-26670B9A4A7E}" sibTransId="{6AD5FF43-E62F-4D2A-B446-C336929EDF32}"/>
    <dgm:cxn modelId="{3AB26565-99BD-42A9-A5FE-310B6AF72660}" type="presOf" srcId="{F64F7C2D-31EF-4976-81C5-D0045DDF1C0A}" destId="{4BA58F0E-3EAB-4DF5-8481-FBED8B964B9A}" srcOrd="0" destOrd="0" presId="urn:microsoft.com/office/officeart/2005/8/layout/cycle3"/>
    <dgm:cxn modelId="{EFE37AFF-35FC-4C77-8F88-8250F5F908E4}" type="presOf" srcId="{9046B031-FA66-4914-8788-E26F4D61E68A}" destId="{D820ED38-D517-4E47-8BAA-74E8BF8320DE}" srcOrd="0" destOrd="0" presId="urn:microsoft.com/office/officeart/2005/8/layout/cycle3"/>
    <dgm:cxn modelId="{9896FD37-80B7-4059-8B3C-CFC99C7A5ADC}" srcId="{F64F7C2D-31EF-4976-81C5-D0045DDF1C0A}" destId="{6F9C9210-7BFB-4AAD-9577-DB98C42F8B0E}" srcOrd="2" destOrd="0" parTransId="{6A53965F-82F6-4617-AFAC-094DD2C20541}" sibTransId="{8E28925D-FD08-4539-9047-FF5DBB3C6062}"/>
    <dgm:cxn modelId="{CE383685-9909-4936-AD36-6E0DE3E63147}" type="presOf" srcId="{6F9C9210-7BFB-4AAD-9577-DB98C42F8B0E}" destId="{4225513D-750F-4732-96D2-E7390758EDD2}" srcOrd="0" destOrd="0" presId="urn:microsoft.com/office/officeart/2005/8/layout/cycle3"/>
    <dgm:cxn modelId="{6E3E7304-045C-43DC-A672-83452031E76D}" type="presOf" srcId="{D1E44567-A545-4292-8DA8-F912F1599433}" destId="{8BB008C9-517A-4F35-ACDD-2BD39A77D7D2}" srcOrd="0" destOrd="0" presId="urn:microsoft.com/office/officeart/2005/8/layout/cycle3"/>
    <dgm:cxn modelId="{4D59F3B1-6520-4C5E-AE6D-216224BCF043}" type="presOf" srcId="{3046598B-90E2-40E9-96B5-CE12D7721D3B}" destId="{72C79206-3A84-44A6-A4F0-156DF556DBB5}" srcOrd="0" destOrd="0" presId="urn:microsoft.com/office/officeart/2005/8/layout/cycle3"/>
    <dgm:cxn modelId="{96FFEAA7-37FB-4231-8692-020DB2B6FB81}" srcId="{F64F7C2D-31EF-4976-81C5-D0045DDF1C0A}" destId="{3046598B-90E2-40E9-96B5-CE12D7721D3B}" srcOrd="1" destOrd="0" parTransId="{A26BD5A2-F84E-4062-90D3-3D412DC3173D}" sibTransId="{2B770225-8EBA-4E57-B029-5AD8B4868A20}"/>
    <dgm:cxn modelId="{85233F28-5FCD-43B3-BB51-BA41F1546226}" srcId="{F64F7C2D-31EF-4976-81C5-D0045DDF1C0A}" destId="{6BAF3874-5B57-4B0F-B37F-FCF3CB05580A}" srcOrd="0" destOrd="0" parTransId="{BE715407-2BF6-4EFD-88CB-21BC9F29BA00}" sibTransId="{9046B031-FA66-4914-8788-E26F4D61E68A}"/>
    <dgm:cxn modelId="{782A65A8-B0D2-4C77-8276-15AF5FE9E555}" type="presOf" srcId="{96655773-338F-4171-85D5-8E8BF8072A1F}" destId="{871645C6-8D92-4AB6-B706-5E472E526CF4}" srcOrd="0" destOrd="0" presId="urn:microsoft.com/office/officeart/2005/8/layout/cycle3"/>
    <dgm:cxn modelId="{7D7454E0-44E9-4DAF-96DA-A0BF8A1125E3}" type="presOf" srcId="{6BAF3874-5B57-4B0F-B37F-FCF3CB05580A}" destId="{4127659C-2C32-47CA-B17C-DA6B52A7123F}" srcOrd="0" destOrd="0" presId="urn:microsoft.com/office/officeart/2005/8/layout/cycle3"/>
    <dgm:cxn modelId="{76A218FB-85B8-4B9D-8905-518A6911FFAE}" srcId="{F64F7C2D-31EF-4976-81C5-D0045DDF1C0A}" destId="{D1E44567-A545-4292-8DA8-F912F1599433}" srcOrd="4" destOrd="0" parTransId="{917A120E-1FBA-4708-A344-72A46620E993}" sibTransId="{5BF89866-F5F9-45CB-BA01-246F34B6F9D7}"/>
    <dgm:cxn modelId="{8AFD9569-1866-421F-A1D5-D5284EB085F4}" type="presParOf" srcId="{4BA58F0E-3EAB-4DF5-8481-FBED8B964B9A}" destId="{BB83F7CF-1CE9-4524-86B3-AAD0A27E0D25}" srcOrd="0" destOrd="0" presId="urn:microsoft.com/office/officeart/2005/8/layout/cycle3"/>
    <dgm:cxn modelId="{A823EEF2-628E-417A-9007-9C5663B5AAD8}" type="presParOf" srcId="{BB83F7CF-1CE9-4524-86B3-AAD0A27E0D25}" destId="{4127659C-2C32-47CA-B17C-DA6B52A7123F}" srcOrd="0" destOrd="0" presId="urn:microsoft.com/office/officeart/2005/8/layout/cycle3"/>
    <dgm:cxn modelId="{1E9BCF5E-EE26-42B1-9570-2EA545B70FCC}" type="presParOf" srcId="{BB83F7CF-1CE9-4524-86B3-AAD0A27E0D25}" destId="{D820ED38-D517-4E47-8BAA-74E8BF8320DE}" srcOrd="1" destOrd="0" presId="urn:microsoft.com/office/officeart/2005/8/layout/cycle3"/>
    <dgm:cxn modelId="{F5FE1984-86F8-4D02-AE6C-65EC8FB0E198}" type="presParOf" srcId="{BB83F7CF-1CE9-4524-86B3-AAD0A27E0D25}" destId="{72C79206-3A84-44A6-A4F0-156DF556DBB5}" srcOrd="2" destOrd="0" presId="urn:microsoft.com/office/officeart/2005/8/layout/cycle3"/>
    <dgm:cxn modelId="{21C77EA6-ED91-439B-A725-6E4EADD07191}" type="presParOf" srcId="{BB83F7CF-1CE9-4524-86B3-AAD0A27E0D25}" destId="{4225513D-750F-4732-96D2-E7390758EDD2}" srcOrd="3" destOrd="0" presId="urn:microsoft.com/office/officeart/2005/8/layout/cycle3"/>
    <dgm:cxn modelId="{ED72FCEF-C8AA-4EB8-BDE9-739CD5BD4720}" type="presParOf" srcId="{BB83F7CF-1CE9-4524-86B3-AAD0A27E0D25}" destId="{871645C6-8D92-4AB6-B706-5E472E526CF4}" srcOrd="4" destOrd="0" presId="urn:microsoft.com/office/officeart/2005/8/layout/cycle3"/>
    <dgm:cxn modelId="{3DEB91E8-2220-4C95-B67C-13FA10D64175}" type="presParOf" srcId="{BB83F7CF-1CE9-4524-86B3-AAD0A27E0D25}" destId="{8BB008C9-517A-4F35-ACDD-2BD39A77D7D2}" srcOrd="5" destOrd="0" presId="urn:microsoft.com/office/officeart/2005/8/layout/cycle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7A9265-2C23-4616-A073-7C433932BD4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447B6D-A78E-4F76-9B8E-935FDE9169BC}">
      <dgm:prSet/>
      <dgm:spPr/>
      <dgm:t>
        <a:bodyPr/>
        <a:lstStyle/>
        <a:p>
          <a:pPr rtl="0"/>
          <a:r>
            <a:rPr lang="en-US" b="1" dirty="0" err="1" smtClean="0"/>
            <a:t>Penghematan</a:t>
          </a:r>
          <a:r>
            <a:rPr lang="en-US" b="1" dirty="0" smtClean="0"/>
            <a:t> </a:t>
          </a:r>
          <a:r>
            <a:rPr lang="en-US" b="1" dirty="0" err="1" smtClean="0"/>
            <a:t>biaya</a:t>
          </a:r>
          <a:endParaRPr lang="en-US" b="1" dirty="0"/>
        </a:p>
      </dgm:t>
    </dgm:pt>
    <dgm:pt modelId="{B814B442-EEF6-4D43-8233-9D886856055B}" type="parTrans" cxnId="{3E2DCD46-D410-48DC-B3D9-23721BDD1D84}">
      <dgm:prSet/>
      <dgm:spPr/>
      <dgm:t>
        <a:bodyPr/>
        <a:lstStyle/>
        <a:p>
          <a:endParaRPr lang="en-US"/>
        </a:p>
      </dgm:t>
    </dgm:pt>
    <dgm:pt modelId="{2BDCA1C9-6584-4DA3-9552-AB5ED2EFC830}" type="sibTrans" cxnId="{3E2DCD46-D410-48DC-B3D9-23721BDD1D84}">
      <dgm:prSet/>
      <dgm:spPr/>
      <dgm:t>
        <a:bodyPr/>
        <a:lstStyle/>
        <a:p>
          <a:endParaRPr lang="en-US"/>
        </a:p>
      </dgm:t>
    </dgm:pt>
    <dgm:pt modelId="{69F997FE-2AE2-4A61-B0C6-DA70CEAF3EFB}">
      <dgm:prSet/>
      <dgm:spPr>
        <a:solidFill>
          <a:srgbClr val="009A46">
            <a:alpha val="50000"/>
          </a:srgbClr>
        </a:solidFill>
      </dgm:spPr>
      <dgm:t>
        <a:bodyPr/>
        <a:lstStyle/>
        <a:p>
          <a:pPr rtl="0"/>
          <a:r>
            <a:rPr lang="en-US" b="1" dirty="0" err="1" smtClean="0"/>
            <a:t>Kinerja</a:t>
          </a:r>
          <a:r>
            <a:rPr lang="id-ID" b="1" dirty="0" smtClean="0"/>
            <a:t> </a:t>
          </a:r>
          <a:r>
            <a:rPr lang="en-US" b="1" dirty="0" err="1" smtClean="0"/>
            <a:t>lingkungan</a:t>
          </a:r>
          <a:endParaRPr lang="en-US" b="1" dirty="0"/>
        </a:p>
      </dgm:t>
    </dgm:pt>
    <dgm:pt modelId="{8EA8FB5D-5CD8-498D-9CF7-D11E254E4E39}" type="parTrans" cxnId="{EEE7824E-4AA1-470C-8464-4CD892615124}">
      <dgm:prSet/>
      <dgm:spPr/>
      <dgm:t>
        <a:bodyPr/>
        <a:lstStyle/>
        <a:p>
          <a:endParaRPr lang="en-US"/>
        </a:p>
      </dgm:t>
    </dgm:pt>
    <dgm:pt modelId="{59DD47A8-6861-4846-84EB-6FC39D326F8C}" type="sibTrans" cxnId="{EEE7824E-4AA1-470C-8464-4CD892615124}">
      <dgm:prSet/>
      <dgm:spPr/>
      <dgm:t>
        <a:bodyPr/>
        <a:lstStyle/>
        <a:p>
          <a:endParaRPr lang="en-US"/>
        </a:p>
      </dgm:t>
    </dgm:pt>
    <dgm:pt modelId="{2CDFD57F-F30F-47D3-A3B3-7B2B5CB4E1CB}" type="pres">
      <dgm:prSet presAssocID="{397A9265-2C23-4616-A073-7C433932BD4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9BDF2-8817-4596-98D3-689191F1AE8A}" type="pres">
      <dgm:prSet presAssocID="{54447B6D-A78E-4F76-9B8E-935FDE9169BC}" presName="circ1" presStyleLbl="vennNode1" presStyleIdx="0" presStyleCnt="2"/>
      <dgm:spPr/>
      <dgm:t>
        <a:bodyPr/>
        <a:lstStyle/>
        <a:p>
          <a:endParaRPr lang="en-US"/>
        </a:p>
      </dgm:t>
    </dgm:pt>
    <dgm:pt modelId="{1B2E5F84-92FC-4F1E-905A-15E6E59336F4}" type="pres">
      <dgm:prSet presAssocID="{54447B6D-A78E-4F76-9B8E-935FDE9169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E5B74-5EA4-4672-92C1-75ED89C01A53}" type="pres">
      <dgm:prSet presAssocID="{69F997FE-2AE2-4A61-B0C6-DA70CEAF3EFB}" presName="circ2" presStyleLbl="vennNode1" presStyleIdx="1" presStyleCnt="2"/>
      <dgm:spPr/>
      <dgm:t>
        <a:bodyPr/>
        <a:lstStyle/>
        <a:p>
          <a:endParaRPr lang="en-US"/>
        </a:p>
      </dgm:t>
    </dgm:pt>
    <dgm:pt modelId="{4DCC1DB5-0247-4640-8568-26AAB33319DC}" type="pres">
      <dgm:prSet presAssocID="{69F997FE-2AE2-4A61-B0C6-DA70CEAF3E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6BA2-9B79-44CA-B794-2AD28153E597}" type="presOf" srcId="{69F997FE-2AE2-4A61-B0C6-DA70CEAF3EFB}" destId="{4DCC1DB5-0247-4640-8568-26AAB33319DC}" srcOrd="1" destOrd="0" presId="urn:microsoft.com/office/officeart/2005/8/layout/venn1"/>
    <dgm:cxn modelId="{EEE7824E-4AA1-470C-8464-4CD892615124}" srcId="{397A9265-2C23-4616-A073-7C433932BD45}" destId="{69F997FE-2AE2-4A61-B0C6-DA70CEAF3EFB}" srcOrd="1" destOrd="0" parTransId="{8EA8FB5D-5CD8-498D-9CF7-D11E254E4E39}" sibTransId="{59DD47A8-6861-4846-84EB-6FC39D326F8C}"/>
    <dgm:cxn modelId="{9640CD4B-3108-4F4E-944F-17DA69DA2E44}" type="presOf" srcId="{397A9265-2C23-4616-A073-7C433932BD45}" destId="{2CDFD57F-F30F-47D3-A3B3-7B2B5CB4E1CB}" srcOrd="0" destOrd="0" presId="urn:microsoft.com/office/officeart/2005/8/layout/venn1"/>
    <dgm:cxn modelId="{3E2DCD46-D410-48DC-B3D9-23721BDD1D84}" srcId="{397A9265-2C23-4616-A073-7C433932BD45}" destId="{54447B6D-A78E-4F76-9B8E-935FDE9169BC}" srcOrd="0" destOrd="0" parTransId="{B814B442-EEF6-4D43-8233-9D886856055B}" sibTransId="{2BDCA1C9-6584-4DA3-9552-AB5ED2EFC830}"/>
    <dgm:cxn modelId="{348B500E-8176-4132-8C89-A9FE63939355}" type="presOf" srcId="{54447B6D-A78E-4F76-9B8E-935FDE9169BC}" destId="{1B2E5F84-92FC-4F1E-905A-15E6E59336F4}" srcOrd="1" destOrd="0" presId="urn:microsoft.com/office/officeart/2005/8/layout/venn1"/>
    <dgm:cxn modelId="{19065EB3-D054-4F19-93DE-FA6B3495D042}" type="presOf" srcId="{69F997FE-2AE2-4A61-B0C6-DA70CEAF3EFB}" destId="{54EE5B74-5EA4-4672-92C1-75ED89C01A53}" srcOrd="0" destOrd="0" presId="urn:microsoft.com/office/officeart/2005/8/layout/venn1"/>
    <dgm:cxn modelId="{5FE9C25A-528F-49C6-BA4E-DF1D19DBE737}" type="presOf" srcId="{54447B6D-A78E-4F76-9B8E-935FDE9169BC}" destId="{AE49BDF2-8817-4596-98D3-689191F1AE8A}" srcOrd="0" destOrd="0" presId="urn:microsoft.com/office/officeart/2005/8/layout/venn1"/>
    <dgm:cxn modelId="{823CBE17-C7ED-49CA-9C6F-D1D559293B23}" type="presParOf" srcId="{2CDFD57F-F30F-47D3-A3B3-7B2B5CB4E1CB}" destId="{AE49BDF2-8817-4596-98D3-689191F1AE8A}" srcOrd="0" destOrd="0" presId="urn:microsoft.com/office/officeart/2005/8/layout/venn1"/>
    <dgm:cxn modelId="{20E6F0F0-5D0F-46EB-ABD8-2C1B97335DFD}" type="presParOf" srcId="{2CDFD57F-F30F-47D3-A3B3-7B2B5CB4E1CB}" destId="{1B2E5F84-92FC-4F1E-905A-15E6E59336F4}" srcOrd="1" destOrd="0" presId="urn:microsoft.com/office/officeart/2005/8/layout/venn1"/>
    <dgm:cxn modelId="{B977A522-E162-4B58-8403-3A4F0B0E1920}" type="presParOf" srcId="{2CDFD57F-F30F-47D3-A3B3-7B2B5CB4E1CB}" destId="{54EE5B74-5EA4-4672-92C1-75ED89C01A53}" srcOrd="2" destOrd="0" presId="urn:microsoft.com/office/officeart/2005/8/layout/venn1"/>
    <dgm:cxn modelId="{EC7C7E18-D978-499A-8852-3F6EA258CD84}" type="presParOf" srcId="{2CDFD57F-F30F-47D3-A3B3-7B2B5CB4E1CB}" destId="{4DCC1DB5-0247-4640-8568-26AAB33319DC}" srcOrd="3" destOrd="0" presId="urn:microsoft.com/office/officeart/2005/8/layout/ven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E473A1-C391-4FEB-9C9D-DCE5D04A74E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2516B92-763D-4CE1-88EB-95154AC1F72C}">
      <dgm:prSet custT="1"/>
      <dgm:spPr>
        <a:noFill/>
        <a:ln>
          <a:noFill/>
        </a:ln>
      </dgm:spPr>
      <dgm:t>
        <a:bodyPr/>
        <a:lstStyle/>
        <a:p>
          <a:pPr rtl="0">
            <a:spcAft>
              <a:spcPts val="0"/>
            </a:spcAft>
          </a:pPr>
          <a:r>
            <a:rPr lang="id-ID" sz="2000" b="1" dirty="0" smtClean="0">
              <a:solidFill>
                <a:schemeClr val="tx2">
                  <a:lumMod val="75000"/>
                </a:schemeClr>
              </a:solidFill>
            </a:rPr>
            <a:t>Enviromental</a:t>
          </a:r>
          <a:endParaRPr lang="en-US" sz="2000" b="1" dirty="0" smtClean="0">
            <a:solidFill>
              <a:schemeClr val="tx2">
                <a:lumMod val="75000"/>
              </a:schemeClr>
            </a:solidFill>
          </a:endParaRPr>
        </a:p>
        <a:p>
          <a:pPr rtl="0">
            <a:spcAft>
              <a:spcPts val="0"/>
            </a:spcAft>
          </a:pPr>
          <a:r>
            <a:rPr lang="id-ID" sz="2000" b="1" dirty="0" smtClean="0">
              <a:solidFill>
                <a:schemeClr val="tx2">
                  <a:lumMod val="75000"/>
                </a:schemeClr>
              </a:solidFill>
            </a:rPr>
            <a:t>Protection</a:t>
          </a:r>
          <a:r>
            <a:rPr lang="id-ID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id-ID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828D8294-00E1-4A63-A4A7-23F2FDCF80E5}" type="parTrans" cxnId="{ACD00D54-A28A-4EBB-90E4-241B9E8887C9}">
      <dgm:prSet/>
      <dgm:spPr/>
      <dgm:t>
        <a:bodyPr/>
        <a:lstStyle/>
        <a:p>
          <a:endParaRPr lang="id-ID"/>
        </a:p>
      </dgm:t>
    </dgm:pt>
    <dgm:pt modelId="{6B04D63A-7EE7-4FB9-BC92-0836D2A7BD11}" type="sibTrans" cxnId="{ACD00D54-A28A-4EBB-90E4-241B9E8887C9}">
      <dgm:prSet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id-ID"/>
        </a:p>
      </dgm:t>
    </dgm:pt>
    <dgm:pt modelId="{B0E46DFD-8C02-4B81-BCFC-69E577A48B90}" type="pres">
      <dgm:prSet presAssocID="{63E473A1-C391-4FEB-9C9D-DCE5D04A74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89A952F-AE8B-43B6-AC09-7DCA4DBC9F60}" type="pres">
      <dgm:prSet presAssocID="{63E473A1-C391-4FEB-9C9D-DCE5D04A74E0}" presName="cycle" presStyleCnt="0"/>
      <dgm:spPr/>
    </dgm:pt>
    <dgm:pt modelId="{DC3FC48B-4D58-4238-AA74-714E2C00C5DB}" type="pres">
      <dgm:prSet presAssocID="{A2516B92-763D-4CE1-88EB-95154AC1F72C}" presName="nodeFirstNode" presStyleLbl="node1" presStyleIdx="0" presStyleCnt="1" custScaleX="63950" custRadScaleRad="100025" custRadScaleInc="-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89D169-8504-43F2-947E-51B6CAC760ED}" type="presOf" srcId="{63E473A1-C391-4FEB-9C9D-DCE5D04A74E0}" destId="{B0E46DFD-8C02-4B81-BCFC-69E577A48B90}" srcOrd="0" destOrd="0" presId="urn:microsoft.com/office/officeart/2005/8/layout/cycle3"/>
    <dgm:cxn modelId="{ACD00D54-A28A-4EBB-90E4-241B9E8887C9}" srcId="{63E473A1-C391-4FEB-9C9D-DCE5D04A74E0}" destId="{A2516B92-763D-4CE1-88EB-95154AC1F72C}" srcOrd="0" destOrd="0" parTransId="{828D8294-00E1-4A63-A4A7-23F2FDCF80E5}" sibTransId="{6B04D63A-7EE7-4FB9-BC92-0836D2A7BD11}"/>
    <dgm:cxn modelId="{A152DBB8-1300-40EA-A88D-6C2F1C3A91A8}" type="presOf" srcId="{A2516B92-763D-4CE1-88EB-95154AC1F72C}" destId="{DC3FC48B-4D58-4238-AA74-714E2C00C5DB}" srcOrd="0" destOrd="0" presId="urn:microsoft.com/office/officeart/2005/8/layout/cycle3"/>
    <dgm:cxn modelId="{DA1F9857-52CE-4665-ACCF-321B1EBDD328}" type="presParOf" srcId="{B0E46DFD-8C02-4B81-BCFC-69E577A48B90}" destId="{E89A952F-AE8B-43B6-AC09-7DCA4DBC9F60}" srcOrd="0" destOrd="0" presId="urn:microsoft.com/office/officeart/2005/8/layout/cycle3"/>
    <dgm:cxn modelId="{BBE9E20C-7D04-4925-8F4D-6410513FF2B6}" type="presParOf" srcId="{E89A952F-AE8B-43B6-AC09-7DCA4DBC9F60}" destId="{DC3FC48B-4D58-4238-AA74-714E2C00C5DB}" srcOrd="0" destOrd="0" presId="urn:microsoft.com/office/officeart/2005/8/layout/cycle3"/>
  </dgm:cxnLst>
  <dgm:bg>
    <a:noFill/>
  </dgm:bg>
  <dgm:whole>
    <a:ln>
      <a:noFill/>
    </a:ln>
  </dgm:whole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E473A1-C391-4FEB-9C9D-DCE5D04A74E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2516B92-763D-4CE1-88EB-95154AC1F72C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000" b="1" dirty="0" err="1" smtClean="0">
              <a:solidFill>
                <a:schemeClr val="tx2">
                  <a:lumMod val="75000"/>
                </a:schemeClr>
              </a:solidFill>
            </a:rPr>
            <a:t>Peningkatan</a:t>
          </a:r>
          <a:endParaRPr lang="en-US" sz="2000" b="1" dirty="0" smtClean="0">
            <a:solidFill>
              <a:schemeClr val="tx2">
                <a:lumMod val="75000"/>
              </a:schemeClr>
            </a:solidFill>
          </a:endParaRPr>
        </a:p>
        <a:p>
          <a:pPr rtl="0"/>
          <a:r>
            <a:rPr lang="id-ID" sz="2000" b="1" dirty="0" smtClean="0">
              <a:solidFill>
                <a:schemeClr val="tx2">
                  <a:lumMod val="75000"/>
                </a:schemeClr>
              </a:solidFill>
            </a:rPr>
            <a:t>Produ</a:t>
          </a:r>
          <a:r>
            <a:rPr lang="en-US" sz="2000" b="1" dirty="0" smtClean="0">
              <a:solidFill>
                <a:schemeClr val="tx2">
                  <a:lumMod val="75000"/>
                </a:schemeClr>
              </a:solidFill>
            </a:rPr>
            <a:t>k</a:t>
          </a:r>
          <a:r>
            <a:rPr lang="id-ID" sz="2000" b="1" dirty="0" smtClean="0">
              <a:solidFill>
                <a:schemeClr val="tx2">
                  <a:lumMod val="75000"/>
                </a:schemeClr>
              </a:solidFill>
            </a:rPr>
            <a:t>tivit</a:t>
          </a:r>
          <a:r>
            <a:rPr lang="en-US" sz="2000" b="1" dirty="0" smtClean="0">
              <a:solidFill>
                <a:schemeClr val="tx2">
                  <a:lumMod val="75000"/>
                </a:schemeClr>
              </a:solidFill>
            </a:rPr>
            <a:t>as</a:t>
          </a:r>
          <a:endParaRPr lang="id-ID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828D8294-00E1-4A63-A4A7-23F2FDCF80E5}" type="parTrans" cxnId="{ACD00D54-A28A-4EBB-90E4-241B9E8887C9}">
      <dgm:prSet/>
      <dgm:spPr/>
      <dgm:t>
        <a:bodyPr/>
        <a:lstStyle/>
        <a:p>
          <a:endParaRPr lang="id-ID"/>
        </a:p>
      </dgm:t>
    </dgm:pt>
    <dgm:pt modelId="{6B04D63A-7EE7-4FB9-BC92-0836D2A7BD11}" type="sibTrans" cxnId="{ACD00D54-A28A-4EBB-90E4-241B9E8887C9}">
      <dgm:prSet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id-ID"/>
        </a:p>
      </dgm:t>
    </dgm:pt>
    <dgm:pt modelId="{B0E46DFD-8C02-4B81-BCFC-69E577A48B90}" type="pres">
      <dgm:prSet presAssocID="{63E473A1-C391-4FEB-9C9D-DCE5D04A74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41F7AC9-8E17-4A3D-9CA7-B8DF8A488CEE}" type="pres">
      <dgm:prSet presAssocID="{63E473A1-C391-4FEB-9C9D-DCE5D04A74E0}" presName="cycle" presStyleCnt="0"/>
      <dgm:spPr/>
    </dgm:pt>
    <dgm:pt modelId="{93728677-0421-4BC8-ADBE-F1E0EEF4BE24}" type="pres">
      <dgm:prSet presAssocID="{A2516B92-763D-4CE1-88EB-95154AC1F72C}" presName="nodeFirstNode" presStyleLbl="node1" presStyleIdx="0" presStyleCnt="1" custRadScaleRad="96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370AD6-9E37-4238-8675-BDB4D7F5F1BE}" type="presOf" srcId="{63E473A1-C391-4FEB-9C9D-DCE5D04A74E0}" destId="{B0E46DFD-8C02-4B81-BCFC-69E577A48B90}" srcOrd="0" destOrd="0" presId="urn:microsoft.com/office/officeart/2005/8/layout/cycle3"/>
    <dgm:cxn modelId="{ACD00D54-A28A-4EBB-90E4-241B9E8887C9}" srcId="{63E473A1-C391-4FEB-9C9D-DCE5D04A74E0}" destId="{A2516B92-763D-4CE1-88EB-95154AC1F72C}" srcOrd="0" destOrd="0" parTransId="{828D8294-00E1-4A63-A4A7-23F2FDCF80E5}" sibTransId="{6B04D63A-7EE7-4FB9-BC92-0836D2A7BD11}"/>
    <dgm:cxn modelId="{306909B5-1B55-4512-9A3A-CA25071E8F74}" type="presOf" srcId="{A2516B92-763D-4CE1-88EB-95154AC1F72C}" destId="{93728677-0421-4BC8-ADBE-F1E0EEF4BE24}" srcOrd="0" destOrd="0" presId="urn:microsoft.com/office/officeart/2005/8/layout/cycle3"/>
    <dgm:cxn modelId="{22AB48F0-748B-4028-9B75-6744D847DE54}" type="presParOf" srcId="{B0E46DFD-8C02-4B81-BCFC-69E577A48B90}" destId="{C41F7AC9-8E17-4A3D-9CA7-B8DF8A488CEE}" srcOrd="0" destOrd="0" presId="urn:microsoft.com/office/officeart/2005/8/layout/cycle3"/>
    <dgm:cxn modelId="{E6A2365F-E0BD-485E-B211-F5082B204147}" type="presParOf" srcId="{C41F7AC9-8E17-4A3D-9CA7-B8DF8A488CEE}" destId="{93728677-0421-4BC8-ADBE-F1E0EEF4BE24}" srcOrd="0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0.45455</cdr:x>
      <cdr:y>0.07042</cdr:y>
    </cdr:from>
    <cdr:to>
      <cdr:x>0.59091</cdr:x>
      <cdr:y>0.23944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4837-3DD1-476B-B1F2-BBD89B391F45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C7D33-DE04-44E6-BB14-3F7B85C8D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108AE-366B-4B3F-A2A0-17065767F5C1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94C43-CC18-4197-8DDB-D77CCF71D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C5D8-4333-4C5B-8781-A3071A89E0D9}" type="datetime1">
              <a:rPr lang="en-US" smtClean="0"/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9D83-3D72-42DE-A7BA-C6360344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D96-73B7-483E-9F31-3A66141E9E60}" type="datetime1">
              <a:rPr lang="en-US" smtClean="0"/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9D83-3D72-42DE-A7BA-C6360344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AA16-0DC5-49E2-ABAF-D410F81F75C8}" type="datetime1">
              <a:rPr lang="en-US" smtClean="0"/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9D83-3D72-42DE-A7BA-C6360344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DAD9-15DD-4BEA-B47B-22C59F9D4320}" type="datetime1">
              <a:rPr lang="en-US" smtClean="0"/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9D83-3D72-42DE-A7BA-C6360344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D50D-1A45-4B92-9AF6-1205600927D2}" type="datetime1">
              <a:rPr lang="en-US" smtClean="0"/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9D83-3D72-42DE-A7BA-C6360344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C52C-706F-4933-BA31-6C3B0C9B2B55}" type="datetime1">
              <a:rPr lang="en-US" smtClean="0"/>
              <a:t>1/21/2010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9D83-3D72-42DE-A7BA-C6360344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D24F-8850-4E87-AF71-DF0D003BC25D}" type="datetime1">
              <a:rPr lang="en-US" smtClean="0"/>
              <a:t>1/21/2010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9D83-3D72-42DE-A7BA-C6360344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0458-7A3E-4F4E-809A-AB369E65BAD6}" type="datetime1">
              <a:rPr lang="en-US" smtClean="0"/>
              <a:t>1/21/2010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9D83-3D72-42DE-A7BA-C6360344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F12-6A51-457B-AE6B-1839048FA057}" type="datetime1">
              <a:rPr lang="en-US" smtClean="0"/>
              <a:t>1/21/2010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9D83-3D72-42DE-A7BA-C6360344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59F3-6D45-4310-9543-5BE977F121B8}" type="datetime1">
              <a:rPr lang="en-US" smtClean="0"/>
              <a:t>1/21/2010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9D83-3D72-42DE-A7BA-C6360344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BF91-68E9-4131-8C05-0FE87623D935}" type="datetime1">
              <a:rPr lang="en-US" smtClean="0"/>
              <a:t>1/21/2010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9D83-3D72-42DE-A7BA-C636034413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276AC-D0C0-455B-A131-BA338D0B71A3}" type="datetime1">
              <a:rPr lang="en-US" smtClean="0"/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9D83-3D72-42DE-A7BA-C636034413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8.gif"/><Relationship Id="rId7" Type="http://schemas.openxmlformats.org/officeDocument/2006/relationships/diagramColors" Target="../diagrams/colors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Colors" Target="../diagrams/colors7.xml"/><Relationship Id="rId5" Type="http://schemas.openxmlformats.org/officeDocument/2006/relationships/diagramLayout" Target="../diagrams/layout6.xml"/><Relationship Id="rId10" Type="http://schemas.openxmlformats.org/officeDocument/2006/relationships/diagramQuickStyle" Target="../diagrams/quickStyle7.xml"/><Relationship Id="rId4" Type="http://schemas.openxmlformats.org/officeDocument/2006/relationships/diagramData" Target="../diagrams/data6.xml"/><Relationship Id="rId9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sz="4444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Peningkatan</a:t>
            </a:r>
            <a:r>
              <a:rPr lang="id-ID" sz="4444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44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Produktivitas</a:t>
            </a:r>
            <a:r>
              <a:rPr lang="id-ID" sz="4444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44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Melalui</a:t>
            </a:r>
            <a:r>
              <a:rPr lang="id-ID" sz="4444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44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Perbaikan</a:t>
            </a:r>
            <a:r>
              <a:rPr lang="id-ID" sz="4444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44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Proses</a:t>
            </a:r>
            <a:r>
              <a:rPr lang="en-US" sz="4444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/>
            </a:r>
            <a:br>
              <a:rPr lang="en-US" sz="4444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</a:br>
            <a:r>
              <a:rPr lang="en-US" sz="4444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untuk</a:t>
            </a:r>
            <a:r>
              <a:rPr lang="id-ID" sz="4444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44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Meningkatkan</a:t>
            </a:r>
            <a:r>
              <a:rPr lang="id-ID" sz="4444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44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Daya</a:t>
            </a:r>
            <a:r>
              <a:rPr lang="id-ID" sz="4444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44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Saing</a:t>
            </a:r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/>
            </a:r>
            <a:b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</a:br>
            <a:endParaRPr lang="en-US" dirty="0">
              <a:effectLst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5105400" cy="6858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Prof  Ir. Moses L. </a:t>
            </a:r>
            <a:r>
              <a:rPr lang="en-US" sz="38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Singgih</a:t>
            </a: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38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MSc</a:t>
            </a: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PhD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Guru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besar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ke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88 ITS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dan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ke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5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Jurusan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Teknik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Industri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ITS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BU0052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429000"/>
            <a:ext cx="3122216" cy="27898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57316" y="60970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d"/>
      </m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Siklus</a:t>
            </a:r>
            <a:r>
              <a:rPr lang="id-I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Produktivitas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 descr="pana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0"/>
            <a:ext cx="4552950" cy="455295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15240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90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10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3214255" y="2362200"/>
            <a:ext cx="5008418" cy="2570018"/>
          </a:xfrm>
          <a:custGeom>
            <a:avLst/>
            <a:gdLst>
              <a:gd name="connsiteX0" fmla="*/ 0 w 4932218"/>
              <a:gd name="connsiteY0" fmla="*/ 2646218 h 2646218"/>
              <a:gd name="connsiteX1" fmla="*/ 2161309 w 4932218"/>
              <a:gd name="connsiteY1" fmla="*/ 2216727 h 2646218"/>
              <a:gd name="connsiteX2" fmla="*/ 2812472 w 4932218"/>
              <a:gd name="connsiteY2" fmla="*/ 775855 h 2646218"/>
              <a:gd name="connsiteX3" fmla="*/ 4932218 w 4932218"/>
              <a:gd name="connsiteY3" fmla="*/ 0 h 2646218"/>
              <a:gd name="connsiteX0" fmla="*/ 0 w 4703618"/>
              <a:gd name="connsiteY0" fmla="*/ 2125517 h 2125517"/>
              <a:gd name="connsiteX1" fmla="*/ 2161309 w 4703618"/>
              <a:gd name="connsiteY1" fmla="*/ 1696026 h 2125517"/>
              <a:gd name="connsiteX2" fmla="*/ 2812472 w 4703618"/>
              <a:gd name="connsiteY2" fmla="*/ 255154 h 2125517"/>
              <a:gd name="connsiteX3" fmla="*/ 4703618 w 4703618"/>
              <a:gd name="connsiteY3" fmla="*/ 165099 h 2125517"/>
              <a:gd name="connsiteX0" fmla="*/ 0 w 4703618"/>
              <a:gd name="connsiteY0" fmla="*/ 2570018 h 2570018"/>
              <a:gd name="connsiteX1" fmla="*/ 2161309 w 4703618"/>
              <a:gd name="connsiteY1" fmla="*/ 2140527 h 2570018"/>
              <a:gd name="connsiteX2" fmla="*/ 2812472 w 4703618"/>
              <a:gd name="connsiteY2" fmla="*/ 699655 h 2570018"/>
              <a:gd name="connsiteX3" fmla="*/ 4703618 w 4703618"/>
              <a:gd name="connsiteY3" fmla="*/ 0 h 2570018"/>
              <a:gd name="connsiteX0" fmla="*/ 0 w 4703618"/>
              <a:gd name="connsiteY0" fmla="*/ 2570018 h 2570018"/>
              <a:gd name="connsiteX1" fmla="*/ 2008909 w 4703618"/>
              <a:gd name="connsiteY1" fmla="*/ 2140527 h 2570018"/>
              <a:gd name="connsiteX2" fmla="*/ 2812472 w 4703618"/>
              <a:gd name="connsiteY2" fmla="*/ 699655 h 2570018"/>
              <a:gd name="connsiteX3" fmla="*/ 4703618 w 4703618"/>
              <a:gd name="connsiteY3" fmla="*/ 0 h 2570018"/>
              <a:gd name="connsiteX0" fmla="*/ 0 w 5008418"/>
              <a:gd name="connsiteY0" fmla="*/ 2570018 h 2570018"/>
              <a:gd name="connsiteX1" fmla="*/ 2008909 w 5008418"/>
              <a:gd name="connsiteY1" fmla="*/ 2140527 h 2570018"/>
              <a:gd name="connsiteX2" fmla="*/ 2812472 w 5008418"/>
              <a:gd name="connsiteY2" fmla="*/ 699655 h 2570018"/>
              <a:gd name="connsiteX3" fmla="*/ 5008418 w 5008418"/>
              <a:gd name="connsiteY3" fmla="*/ 0 h 257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8418" h="2570018">
                <a:moveTo>
                  <a:pt x="0" y="2570018"/>
                </a:moveTo>
                <a:cubicBezTo>
                  <a:pt x="846282" y="2511136"/>
                  <a:pt x="1540164" y="2452254"/>
                  <a:pt x="2008909" y="2140527"/>
                </a:cubicBezTo>
                <a:cubicBezTo>
                  <a:pt x="2477654" y="1828800"/>
                  <a:pt x="2312554" y="1056409"/>
                  <a:pt x="2812472" y="699655"/>
                </a:cubicBezTo>
                <a:cubicBezTo>
                  <a:pt x="3312390" y="342901"/>
                  <a:pt x="4179454" y="203200"/>
                  <a:pt x="5008418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Isosceles Triangle 12"/>
          <p:cNvSpPr/>
          <p:nvPr/>
        </p:nvSpPr>
        <p:spPr>
          <a:xfrm rot="4789357">
            <a:off x="8171022" y="2120644"/>
            <a:ext cx="364008" cy="46664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Peningkatan</a:t>
            </a:r>
            <a:r>
              <a:rPr lang="id-I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Produktivitas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= (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potensi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)</a:t>
            </a:r>
            <a:r>
              <a:rPr lang="id-I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(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proses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)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02551" y="3885406"/>
            <a:ext cx="365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331351" y="5714206"/>
            <a:ext cx="60190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14600" y="2209800"/>
            <a:ext cx="3169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Produktivitas</a:t>
            </a:r>
            <a:endParaRPr lang="id-ID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209800"/>
            <a:ext cx="198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POTENSI:</a:t>
            </a:r>
          </a:p>
          <a:p>
            <a:pPr marL="342900" indent="-342900" algn="r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Sumberdaya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Integrasi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Innovasi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Keahlian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Kesadaran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Persaingan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9518" y="5791200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kesuksesan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dirty="0"/>
          </a:p>
        </p:txBody>
      </p:sp>
      <p:pic>
        <p:nvPicPr>
          <p:cNvPr id="17" name="Picture 16" descr="pana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267200"/>
            <a:ext cx="1394341" cy="1394341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/>
        </p:nvGraphicFramePr>
        <p:xfrm>
          <a:off x="2209800" y="4318000"/>
          <a:ext cx="1866900" cy="124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292921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11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u"/>
      </mp:transition>
    </mc:Choice>
    <mc:Fallback>
      <p:transition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21 -2.59259E-6 C 0.08802 -0.01203 0.17761 -0.02338 0.23038 -0.06944 C 0.28299 -0.11551 0.26268 -0.22477 0.31528 -0.27639 C 0.36823 -0.32824 0.50868 -0.36273 0.54757 -0.3794 " pathEditMode="relative" rAng="0" ptsTypes="aaaA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-3.7037E-7 C 0.03767 -0.01042 0.17361 -0.01597 0.22587 -0.06181 C 0.27813 -0.10764 0.26111 -0.22268 0.31372 -0.27477 C 0.36632 -0.32685 0.49358 -0.35301 0.54097 -0.3736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Green Productivity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Down Arrow 18"/>
          <p:cNvSpPr/>
          <p:nvPr/>
        </p:nvSpPr>
        <p:spPr>
          <a:xfrm rot="10800000">
            <a:off x="228600" y="2438400"/>
            <a:ext cx="1143000" cy="2286000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0800000">
            <a:off x="7467600" y="2438400"/>
            <a:ext cx="1143000" cy="2286000"/>
          </a:xfrm>
          <a:prstGeom prst="downArrow">
            <a:avLst/>
          </a:prstGeom>
          <a:solidFill>
            <a:srgbClr val="009A4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38600" y="3327737"/>
            <a:ext cx="114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 smtClean="0">
                <a:solidFill>
                  <a:schemeClr val="bg1"/>
                </a:solidFill>
              </a:rPr>
              <a:t>GP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921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12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Green Productivity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5962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>
                <a:solidFill>
                  <a:srgbClr val="254061"/>
                </a:solidFill>
                <a:latin typeface="Times New Roman"/>
                <a:cs typeface="Times New Roman"/>
              </a:rPr>
              <a:t>meningkatkan</a:t>
            </a:r>
            <a:r>
              <a:rPr lang="id-ID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254061"/>
                </a:solidFill>
                <a:latin typeface="Times New Roman"/>
                <a:cs typeface="Times New Roman"/>
              </a:rPr>
              <a:t>produktivitas</a:t>
            </a:r>
            <a:r>
              <a:rPr lang="id-ID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254061"/>
                </a:solidFill>
                <a:latin typeface="Times New Roman"/>
                <a:cs typeface="Times New Roman"/>
              </a:rPr>
              <a:t>bisnis</a:t>
            </a:r>
            <a:r>
              <a:rPr lang="id-ID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254061"/>
                </a:solidFill>
                <a:latin typeface="Times New Roman"/>
                <a:cs typeface="Times New Roman"/>
              </a:rPr>
              <a:t>dan</a:t>
            </a:r>
            <a:r>
              <a:rPr lang="id-ID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254061"/>
                </a:solidFill>
                <a:latin typeface="Times New Roman"/>
                <a:cs typeface="Times New Roman"/>
              </a:rPr>
              <a:t>kinerja</a:t>
            </a:r>
            <a:r>
              <a:rPr lang="id-ID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254061"/>
                </a:solidFill>
                <a:latin typeface="Times New Roman"/>
                <a:cs typeface="Times New Roman"/>
              </a:rPr>
              <a:t>lingkungan</a:t>
            </a:r>
            <a:r>
              <a:rPr lang="id-ID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254061"/>
                </a:solidFill>
                <a:latin typeface="Times New Roman"/>
                <a:cs typeface="Times New Roman"/>
              </a:rPr>
              <a:t>pada</a:t>
            </a:r>
            <a:r>
              <a:rPr lang="id-ID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254061"/>
                </a:solidFill>
                <a:latin typeface="Times New Roman"/>
                <a:cs typeface="Times New Roman"/>
              </a:rPr>
              <a:t>saat</a:t>
            </a:r>
            <a:r>
              <a:rPr lang="en-US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 yang </a:t>
            </a:r>
            <a:r>
              <a:rPr lang="en-US" b="1" dirty="0" err="1" smtClean="0">
                <a:solidFill>
                  <a:srgbClr val="254061"/>
                </a:solidFill>
                <a:latin typeface="Times New Roman"/>
                <a:cs typeface="Times New Roman"/>
              </a:rPr>
              <a:t>bersamaan</a:t>
            </a:r>
            <a:endParaRPr lang="en-US" b="1" dirty="0">
              <a:solidFill>
                <a:srgbClr val="25406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Roda gigi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08" y="2900451"/>
            <a:ext cx="2962684" cy="2971800"/>
          </a:xfrm>
          <a:prstGeom prst="rect">
            <a:avLst/>
          </a:prstGeom>
        </p:spPr>
      </p:pic>
      <p:pic>
        <p:nvPicPr>
          <p:cNvPr id="6" name="Picture 5" descr="Roda gigi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308" y="2671851"/>
            <a:ext cx="2962684" cy="2971800"/>
          </a:xfrm>
          <a:prstGeom prst="rect">
            <a:avLst/>
          </a:prstGeom>
        </p:spPr>
      </p:pic>
      <p:pic>
        <p:nvPicPr>
          <p:cNvPr id="7" name="Picture 6" descr="Roda gigi 2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08" y="4500651"/>
            <a:ext cx="1862972" cy="1771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1" y="4906961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GP</a:t>
            </a:r>
            <a:endParaRPr lang="id-ID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447801" y="3763961"/>
          <a:ext cx="2971799" cy="1354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5867400" y="3459161"/>
          <a:ext cx="1752600" cy="14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0" y="1782761"/>
            <a:ext cx="2214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Continuo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</a:t>
            </a:r>
            <a:r>
              <a:rPr lang="id-I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</a:p>
          <a:p>
            <a:pPr algn="ctr"/>
            <a:r>
              <a:rPr lang="id-I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Improv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id-I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ment</a:t>
            </a:r>
            <a:endParaRPr lang="id-ID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1" y="1935161"/>
            <a:ext cx="2197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Sustainable</a:t>
            </a:r>
          </a:p>
          <a:p>
            <a:pPr algn="ctr"/>
            <a:r>
              <a:rPr lang="id-I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Development</a:t>
            </a:r>
            <a:endParaRPr lang="id-ID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Circular Arrow 12"/>
          <p:cNvSpPr/>
          <p:nvPr/>
        </p:nvSpPr>
        <p:spPr>
          <a:xfrm rot="19521706" flipH="1">
            <a:off x="634535" y="2464642"/>
            <a:ext cx="3429000" cy="3302000"/>
          </a:xfrm>
          <a:prstGeom prst="circularArrow">
            <a:avLst>
              <a:gd name="adj1" fmla="val 6227"/>
              <a:gd name="adj2" fmla="val 879664"/>
              <a:gd name="adj3" fmla="val 20479815"/>
              <a:gd name="adj4" fmla="val 14531351"/>
              <a:gd name="adj5" fmla="val 66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20764547" flipH="1">
            <a:off x="4842713" y="2070622"/>
            <a:ext cx="3429000" cy="3302000"/>
          </a:xfrm>
          <a:prstGeom prst="circularArrow">
            <a:avLst>
              <a:gd name="adj1" fmla="val 6227"/>
              <a:gd name="adj2" fmla="val 879664"/>
              <a:gd name="adj3" fmla="val 20479815"/>
              <a:gd name="adj4" fmla="val 14531351"/>
              <a:gd name="adj5" fmla="val 66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12877308" flipH="1">
            <a:off x="1015425" y="3209215"/>
            <a:ext cx="3429000" cy="3302000"/>
          </a:xfrm>
          <a:prstGeom prst="circularArrow">
            <a:avLst>
              <a:gd name="adj1" fmla="val 6227"/>
              <a:gd name="adj2" fmla="val 879664"/>
              <a:gd name="adj3" fmla="val 20479815"/>
              <a:gd name="adj4" fmla="val 14531351"/>
              <a:gd name="adj5" fmla="val 66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10454506" flipH="1">
            <a:off x="5168391" y="2918410"/>
            <a:ext cx="3429000" cy="3302000"/>
          </a:xfrm>
          <a:prstGeom prst="circularArrow">
            <a:avLst>
              <a:gd name="adj1" fmla="val 6227"/>
              <a:gd name="adj2" fmla="val 879664"/>
              <a:gd name="adj3" fmla="val 20479815"/>
              <a:gd name="adj4" fmla="val 14531351"/>
              <a:gd name="adj5" fmla="val 66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42479" y="5592762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92921" y="567003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13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Graphic spid="10" grpId="0">
        <p:bldAsOne/>
      </p:bldGraphic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441335" y="1624150"/>
            <a:ext cx="3547918" cy="1394239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400" b="1" dirty="0">
                <a:solidFill>
                  <a:srgbClr val="000000"/>
                </a:solidFill>
                <a:latin typeface="Arial Narrow" pitchFamily="34" charset="0"/>
                <a:ea typeface="ＭＳ Ｐゴシック" pitchFamily="50" charset="-128"/>
              </a:rPr>
              <a:t>End -of Pipe </a:t>
            </a:r>
          </a:p>
          <a:p>
            <a:pPr algn="ctr"/>
            <a:r>
              <a:rPr lang="en-US" altLang="ja-JP" sz="2400" b="1" dirty="0">
                <a:solidFill>
                  <a:srgbClr val="000000"/>
                </a:solidFill>
                <a:latin typeface="Arial Narrow" pitchFamily="34" charset="0"/>
                <a:ea typeface="ＭＳ Ｐゴシック" pitchFamily="50" charset="-128"/>
              </a:rPr>
              <a:t>Treatment Costs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  <a:ea typeface="ＭＳ Ｐゴシック" pitchFamily="50" charset="-128"/>
              </a:rPr>
              <a:t> 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514571" y="1344612"/>
          <a:ext cx="1207424" cy="1887744"/>
        </p:xfrm>
        <a:graphic>
          <a:graphicData uri="http://schemas.openxmlformats.org/presentationml/2006/ole">
            <p:oleObj spid="_x0000_s16386" name="ｸﾘｯﾌﾟ" r:id="rId3" imgW="2712960" imgH="4002480" progId="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5933209" y="4286733"/>
          <a:ext cx="633615" cy="2037867"/>
        </p:xfrm>
        <a:graphic>
          <a:graphicData uri="http://schemas.openxmlformats.org/presentationml/2006/ole">
            <p:oleObj spid="_x0000_s16387" name="ｸﾘｯﾌﾟ" r:id="rId4" imgW="1295640" imgH="3934080" progId="">
              <p:embed/>
            </p:oleObj>
          </a:graphicData>
        </a:graphic>
      </p:graphicFrame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441335" y="4286733"/>
            <a:ext cx="3678844" cy="1672051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Char char="•"/>
            </a:pPr>
            <a:r>
              <a:rPr lang="en-US" altLang="ja-JP" sz="2400" b="1" dirty="0">
                <a:solidFill>
                  <a:srgbClr val="000000"/>
                </a:solidFill>
                <a:latin typeface="Arial Narrow" pitchFamily="34" charset="0"/>
                <a:ea typeface="ＭＳ Ｐゴシック" pitchFamily="50" charset="-128"/>
              </a:rPr>
              <a:t>Source Reduction</a:t>
            </a:r>
          </a:p>
          <a:p>
            <a:pPr marL="342900" indent="-342900">
              <a:buFontTx/>
              <a:buChar char="•"/>
            </a:pPr>
            <a:r>
              <a:rPr lang="en-US" altLang="ja-JP" sz="2400" b="1" dirty="0">
                <a:solidFill>
                  <a:srgbClr val="000000"/>
                </a:solidFill>
                <a:latin typeface="Arial Narrow" pitchFamily="34" charset="0"/>
                <a:ea typeface="ＭＳ Ｐゴシック" pitchFamily="50" charset="-128"/>
              </a:rPr>
              <a:t>Waste Minimization</a:t>
            </a:r>
          </a:p>
          <a:p>
            <a:pPr marL="342900" indent="-342900">
              <a:buFontTx/>
              <a:buChar char="•"/>
            </a:pPr>
            <a:r>
              <a:rPr lang="en-US" altLang="ja-JP" sz="2400" b="1" dirty="0">
                <a:solidFill>
                  <a:srgbClr val="000000"/>
                </a:solidFill>
                <a:latin typeface="Arial Narrow" pitchFamily="34" charset="0"/>
                <a:ea typeface="ＭＳ Ｐゴシック" pitchFamily="50" charset="-128"/>
              </a:rPr>
              <a:t>Pollution Prevention</a:t>
            </a:r>
          </a:p>
          <a:p>
            <a:pPr marL="342900" indent="-342900">
              <a:buFontTx/>
              <a:buChar char="•"/>
            </a:pPr>
            <a:r>
              <a:rPr lang="en-US" altLang="ja-JP" sz="2400" b="1" dirty="0">
                <a:solidFill>
                  <a:srgbClr val="000000"/>
                </a:solidFill>
                <a:latin typeface="Arial Narrow" pitchFamily="34" charset="0"/>
                <a:ea typeface="ＭＳ Ｐゴシック" pitchFamily="50" charset="-128"/>
              </a:rPr>
              <a:t>Cleaner Production</a:t>
            </a:r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4499494" y="1624150"/>
          <a:ext cx="884151" cy="969755"/>
        </p:xfrm>
        <a:graphic>
          <a:graphicData uri="http://schemas.openxmlformats.org/presentationml/2006/ole">
            <p:oleObj spid="_x0000_s16388" name="ｸﾘｯﾌﾟ" r:id="rId5" imgW="542857" imgH="533192" progId="">
              <p:embed/>
            </p:oleObj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6961216" y="1901963"/>
          <a:ext cx="976284" cy="1218234"/>
        </p:xfrm>
        <a:graphic>
          <a:graphicData uri="http://schemas.openxmlformats.org/presentationml/2006/ole">
            <p:oleObj spid="_x0000_s16389" name="ｸﾘｯﾌﾟ" r:id="rId6" imgW="1868400" imgH="2189880" progId="">
              <p:embed/>
            </p:oleObj>
          </a:graphicData>
        </a:graphic>
      </p:graphicFrame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972531" y="1372221"/>
            <a:ext cx="842125" cy="4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Arial Narrow" pitchFamily="34" charset="0"/>
                <a:ea typeface="ＭＳ Ｐゴシック" pitchFamily="50" charset="-128"/>
              </a:rPr>
              <a:t>Profit</a:t>
            </a:r>
            <a:endParaRPr lang="en-US" altLang="ja-JP" sz="2400" b="1" dirty="0">
              <a:latin typeface="Arial Narrow" pitchFamily="34" charset="0"/>
              <a:ea typeface="ＭＳ Ｐゴシック" pitchFamily="50" charset="-128"/>
            </a:endParaRPr>
          </a:p>
        </p:txBody>
      </p:sp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4725785" y="4286733"/>
          <a:ext cx="977900" cy="1216508"/>
        </p:xfrm>
        <a:graphic>
          <a:graphicData uri="http://schemas.openxmlformats.org/presentationml/2006/ole">
            <p:oleObj spid="_x0000_s16390" name="ｸﾘｯﾌﾟ" r:id="rId7" imgW="1868400" imgH="2189880" progId="">
              <p:embed/>
            </p:oleObj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6961216" y="4704314"/>
          <a:ext cx="1015076" cy="1114701"/>
        </p:xfrm>
        <a:graphic>
          <a:graphicData uri="http://schemas.openxmlformats.org/presentationml/2006/ole">
            <p:oleObj spid="_x0000_s16391" name="ｸﾘｯﾌﾟ" r:id="rId8" imgW="542857" imgH="533192" progId="">
              <p:embed/>
            </p:oleObj>
          </a:graphicData>
        </a:graphic>
      </p:graphicFrame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966065" y="4191828"/>
            <a:ext cx="842125" cy="4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Arial Narrow" pitchFamily="34" charset="0"/>
                <a:ea typeface="ＭＳ Ｐゴシック" pitchFamily="50" charset="-128"/>
              </a:rPr>
              <a:t>Profit</a:t>
            </a:r>
            <a:endParaRPr lang="en-US" altLang="ja-JP" sz="2400" b="1" dirty="0">
              <a:latin typeface="Arial Narrow" pitchFamily="34" charset="0"/>
              <a:ea typeface="ＭＳ Ｐゴシック" pitchFamily="50" charset="-128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533438" y="1144449"/>
            <a:ext cx="861522" cy="4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latin typeface="Arial Narrow" pitchFamily="34" charset="0"/>
                <a:ea typeface="ＭＳ Ｐゴシック" pitchFamily="50" charset="-128"/>
              </a:rPr>
              <a:t>Biaya</a:t>
            </a:r>
            <a:endParaRPr lang="en-US" altLang="ja-JP" sz="2400" b="1" dirty="0">
              <a:latin typeface="Arial Narrow" pitchFamily="34" charset="0"/>
              <a:ea typeface="ＭＳ Ｐゴシック" pitchFamily="50" charset="-128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800600" y="3733800"/>
            <a:ext cx="861522" cy="4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latin typeface="Arial Narrow" pitchFamily="34" charset="0"/>
                <a:ea typeface="ＭＳ Ｐゴシック" pitchFamily="50" charset="-128"/>
              </a:rPr>
              <a:t>Biaya</a:t>
            </a:r>
            <a:endParaRPr lang="en-US" altLang="ja-JP" sz="2400" b="1" dirty="0">
              <a:latin typeface="Arial Narrow" pitchFamily="34" charset="0"/>
              <a:ea typeface="ＭＳ Ｐゴシック" pitchFamily="50" charset="-12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/>
                <a:ea typeface="+mj-ea"/>
                <a:cs typeface="Times New Roman"/>
              </a:rPr>
              <a:t>Green Productivity?</a:t>
            </a:r>
            <a:endParaRPr kumimoji="0" lang="en-US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-533400" y="685800"/>
            <a:ext cx="10820400" cy="3200400"/>
          </a:xfrm>
          <a:prstGeom prst="mathMultiply">
            <a:avLst/>
          </a:prstGeom>
          <a:solidFill>
            <a:srgbClr val="FF00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66800" y="3733800"/>
            <a:ext cx="7391400" cy="2590800"/>
          </a:xfrm>
          <a:prstGeom prst="roundRect">
            <a:avLst/>
          </a:prstGeom>
          <a:solidFill>
            <a:srgbClr val="92D05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92921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14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1219200"/>
            <a:ext cx="8153400" cy="281940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b-N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Benchmarking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848600" cy="2667000"/>
          </a:xfrm>
        </p:spPr>
        <p:txBody>
          <a:bodyPr/>
          <a:lstStyle/>
          <a:p>
            <a:pPr indent="-3175" algn="ctr">
              <a:spcBef>
                <a:spcPts val="0"/>
              </a:spcBef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Membandingkan</a:t>
            </a:r>
            <a:r>
              <a:rPr lang="id-ID" sz="36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endParaRPr lang="en-US" sz="3600" dirty="0" smtClean="0">
              <a:solidFill>
                <a:schemeClr val="bg1"/>
              </a:solidFill>
              <a:latin typeface="Arial Black" pitchFamily="34" charset="0"/>
              <a:cs typeface="Times New Roman"/>
            </a:endParaRPr>
          </a:p>
          <a:p>
            <a:pPr indent="-3175" algn="ctr">
              <a:spcBef>
                <a:spcPts val="0"/>
              </a:spcBef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performansi</a:t>
            </a:r>
            <a:r>
              <a:rPr lang="id-ID" sz="36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atau</a:t>
            </a:r>
            <a:r>
              <a:rPr lang="id-ID" sz="36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proses</a:t>
            </a:r>
            <a:r>
              <a:rPr lang="id-ID" sz="36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endParaRPr lang="en-US" sz="3600" dirty="0" smtClean="0">
              <a:solidFill>
                <a:schemeClr val="bg1"/>
              </a:solidFill>
              <a:latin typeface="Arial Black" pitchFamily="34" charset="0"/>
              <a:cs typeface="Times New Roman"/>
            </a:endParaRPr>
          </a:p>
          <a:p>
            <a:pPr indent="-3175" algn="ctr">
              <a:spcBef>
                <a:spcPts val="0"/>
              </a:spcBef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pada</a:t>
            </a:r>
            <a:r>
              <a:rPr lang="id-ID" sz="36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unit  lain </a:t>
            </a:r>
            <a:r>
              <a:rPr lang="en-US" sz="3600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dengan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tujuan</a:t>
            </a:r>
            <a:r>
              <a:rPr lang="id-ID" sz="36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endParaRPr lang="en-US" sz="3600" dirty="0" smtClean="0">
              <a:solidFill>
                <a:schemeClr val="bg1"/>
              </a:solidFill>
              <a:latin typeface="Arial Black" pitchFamily="34" charset="0"/>
              <a:cs typeface="Times New Roman"/>
            </a:endParaRPr>
          </a:p>
          <a:p>
            <a:pPr indent="-3175" algn="ctr">
              <a:spcBef>
                <a:spcPts val="0"/>
              </a:spcBef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belajar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dari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unit </a:t>
            </a:r>
            <a:r>
              <a:rPr lang="en-US" sz="3600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tersebut</a:t>
            </a:r>
            <a:endParaRPr lang="en-US" sz="3600" dirty="0">
              <a:solidFill>
                <a:schemeClr val="bg1"/>
              </a:solidFill>
              <a:latin typeface="Arial Black" pitchFamily="34" charset="0"/>
              <a:cs typeface="Times New Roman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914400" y="4419600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921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nb-N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Benchmarking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85800" y="838200"/>
          <a:ext cx="7467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ight Arrow 7"/>
          <p:cNvSpPr/>
          <p:nvPr/>
        </p:nvSpPr>
        <p:spPr>
          <a:xfrm rot="2427444">
            <a:off x="5833698" y="4885593"/>
            <a:ext cx="630747" cy="363415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28600"/>
            <a:ext cx="1143000" cy="128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609600" y="2286000"/>
            <a:ext cx="685800" cy="685800"/>
            <a:chOff x="4876800" y="990600"/>
            <a:chExt cx="685800" cy="685800"/>
          </a:xfrm>
        </p:grpSpPr>
        <p:sp>
          <p:nvSpPr>
            <p:cNvPr id="11" name="Oval 10"/>
            <p:cNvSpPr/>
            <p:nvPr/>
          </p:nvSpPr>
          <p:spPr>
            <a:xfrm>
              <a:off x="4876800" y="990600"/>
              <a:ext cx="685800" cy="685800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75302" y="112069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76800" y="5867400"/>
            <a:ext cx="685800" cy="685800"/>
            <a:chOff x="4876800" y="990600"/>
            <a:chExt cx="685800" cy="685800"/>
          </a:xfrm>
        </p:grpSpPr>
        <p:sp>
          <p:nvSpPr>
            <p:cNvPr id="14" name="Oval 13"/>
            <p:cNvSpPr/>
            <p:nvPr/>
          </p:nvSpPr>
          <p:spPr>
            <a:xfrm>
              <a:off x="4876800" y="990600"/>
              <a:ext cx="685800" cy="685800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75302" y="112069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43800" y="2286000"/>
            <a:ext cx="685800" cy="685800"/>
            <a:chOff x="4876800" y="990600"/>
            <a:chExt cx="685800" cy="685800"/>
          </a:xfrm>
        </p:grpSpPr>
        <p:sp>
          <p:nvSpPr>
            <p:cNvPr id="17" name="Oval 16"/>
            <p:cNvSpPr/>
            <p:nvPr/>
          </p:nvSpPr>
          <p:spPr>
            <a:xfrm>
              <a:off x="4876800" y="990600"/>
              <a:ext cx="685800" cy="685800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75302" y="112069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rot="8132528">
            <a:off x="2551593" y="4893271"/>
            <a:ext cx="630747" cy="363415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4532119" y="1657667"/>
            <a:ext cx="630747" cy="363415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292921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16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Data Envelopment Analysis (DEA)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1"/>
            <a:ext cx="7848600" cy="2057400"/>
          </a:xfrm>
        </p:spPr>
        <p:txBody>
          <a:bodyPr/>
          <a:lstStyle/>
          <a:p>
            <a:pPr marL="0" indent="0">
              <a:buNone/>
            </a:pPr>
            <a:r>
              <a:rPr lang="nb-NO" b="1" i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Data Envelopment Analysis</a:t>
            </a:r>
            <a:r>
              <a:rPr lang="nb-NO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 (DEA) </a:t>
            </a:r>
            <a:r>
              <a:rPr lang="nb-NO" dirty="0" smtClean="0">
                <a:solidFill>
                  <a:srgbClr val="254061"/>
                </a:solidFill>
                <a:latin typeface="Times New Roman"/>
                <a:cs typeface="Times New Roman"/>
              </a:rPr>
              <a:t>adalah model analisa multifaktor untuk mengukur secara relatif efisiensi dari sekelompok </a:t>
            </a:r>
            <a:r>
              <a:rPr lang="nb-NO" i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homogenous decision making unit</a:t>
            </a:r>
            <a:r>
              <a:rPr lang="nb-NO" dirty="0" smtClean="0">
                <a:solidFill>
                  <a:srgbClr val="254061"/>
                </a:solidFill>
                <a:latin typeface="Times New Roman"/>
                <a:cs typeface="Times New Roman"/>
              </a:rPr>
              <a:t> (DMU)</a:t>
            </a:r>
            <a:endParaRPr lang="en-US" dirty="0">
              <a:solidFill>
                <a:srgbClr val="254061"/>
              </a:solidFill>
              <a:latin typeface="Times New Roman"/>
              <a:cs typeface="Times New Roman"/>
            </a:endParaRPr>
          </a:p>
        </p:txBody>
      </p:sp>
      <p:pic>
        <p:nvPicPr>
          <p:cNvPr id="19458" name="Picture 2" descr="E:\3darma\2010\20100120 Pengukuhan GB\presentasi\bahan presentasi gb ppt\de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0"/>
            <a:ext cx="5560695" cy="241769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92921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17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u"/>
      </mp:transition>
    </mc:Choice>
    <mc:Fallback>
      <p:transition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600200"/>
            <a:ext cx="8534400" cy="213360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Lean Production</a:t>
            </a:r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2362200"/>
          </a:xfrm>
        </p:spPr>
        <p:txBody>
          <a:bodyPr/>
          <a:lstStyle/>
          <a:p>
            <a:pPr algn="ctr">
              <a:buNone/>
            </a:pPr>
            <a:r>
              <a:rPr lang="id-ID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pendekatan sistematis untuk </a:t>
            </a:r>
            <a:endParaRPr lang="en-US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id-ID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mengidentifikasi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&amp; </a:t>
            </a:r>
            <a:r>
              <a:rPr lang="id-ID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mengeliminasi </a:t>
            </a:r>
            <a:r>
              <a:rPr lang="id-ID" sz="2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waste</a:t>
            </a:r>
            <a:r>
              <a:rPr lang="en-US" sz="2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pemborosan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r>
              <a:rPr lang="id-ID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melalui perbaikan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produksi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algn="ctr">
              <a:buNone/>
            </a:pPr>
            <a:r>
              <a:rPr lang="id-ID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untuk memenuhi permintaan konsumen</a:t>
            </a:r>
            <a:endParaRPr lang="en-US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3559" name="Picture 7" descr="E:\3darma\2010\20100120 Pengukuhan GB\presentasi\images productivity cycle\LEAN_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2657475" cy="1951037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80042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18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d"/>
      </mp:transition>
    </mc:Choice>
    <mc:Fallback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k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61881" y="1895718"/>
            <a:ext cx="2266950" cy="563831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Sulur Bawa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666" y="6257683"/>
            <a:ext cx="817266" cy="524116"/>
          </a:xfrm>
          <a:prstGeom prst="rect">
            <a:avLst/>
          </a:prstGeom>
        </p:spPr>
      </p:pic>
      <p:pic>
        <p:nvPicPr>
          <p:cNvPr id="7" name="Picture 6" descr="Sulur Bawa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796" y="6174866"/>
            <a:ext cx="946404" cy="606933"/>
          </a:xfrm>
          <a:prstGeom prst="rect">
            <a:avLst/>
          </a:prstGeom>
        </p:spPr>
      </p:pic>
      <p:pic>
        <p:nvPicPr>
          <p:cNvPr id="9" name="Picture 8" descr="Sulur Bawa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866" y="6181966"/>
            <a:ext cx="935334" cy="599834"/>
          </a:xfrm>
          <a:prstGeom prst="rect">
            <a:avLst/>
          </a:prstGeom>
        </p:spPr>
      </p:pic>
      <p:pic>
        <p:nvPicPr>
          <p:cNvPr id="11" name="Picture 10" descr="Sulur Bawa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6219824"/>
            <a:ext cx="876300" cy="561975"/>
          </a:xfrm>
          <a:prstGeom prst="rect">
            <a:avLst/>
          </a:prstGeom>
        </p:spPr>
      </p:pic>
      <p:pic>
        <p:nvPicPr>
          <p:cNvPr id="13" name="Picture 12" descr="Sulur Bawa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66" y="6286077"/>
            <a:ext cx="772989" cy="495721"/>
          </a:xfrm>
          <a:prstGeom prst="rect">
            <a:avLst/>
          </a:prstGeom>
        </p:spPr>
      </p:pic>
      <p:pic>
        <p:nvPicPr>
          <p:cNvPr id="15" name="Picture 14" descr="Sulur Bawa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6219824"/>
            <a:ext cx="876300" cy="561975"/>
          </a:xfrm>
          <a:prstGeom prst="rect">
            <a:avLst/>
          </a:prstGeom>
        </p:spPr>
      </p:pic>
      <p:pic>
        <p:nvPicPr>
          <p:cNvPr id="17" name="Picture 16" descr="Sulur Bawa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211" y="6286078"/>
            <a:ext cx="772989" cy="49572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828800" y="2285999"/>
            <a:ext cx="1143000" cy="4219575"/>
            <a:chOff x="1752600" y="2362200"/>
            <a:chExt cx="1143000" cy="421957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4" name="Picture 3" descr="Sulur atas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200" y="2362200"/>
              <a:ext cx="888332" cy="421957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752600" y="2362200"/>
              <a:ext cx="114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/>
                  <a:cs typeface="Times New Roman"/>
                </a:rPr>
                <a:t>Defect </a:t>
              </a:r>
              <a:endParaRPr lang="id-ID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3794" y="2514600"/>
            <a:ext cx="1449806" cy="3990975"/>
            <a:chOff x="609600" y="2590800"/>
            <a:chExt cx="1449806" cy="399097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2" name="Picture 11" descr="Sulur atas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2590800"/>
              <a:ext cx="840206" cy="399097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09600" y="2743200"/>
              <a:ext cx="11618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b="1" i="1" dirty="0" smtClean="0">
                  <a:solidFill>
                    <a:schemeClr val="accent1">
                      <a:lumMod val="50000"/>
                    </a:schemeClr>
                  </a:solidFill>
                  <a:latin typeface="Times New Roman"/>
                  <a:cs typeface="Times New Roman"/>
                </a:rPr>
                <a:t>Waiting</a:t>
              </a:r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/>
                  <a:cs typeface="Times New Roman"/>
                </a:rPr>
                <a:t> </a:t>
              </a:r>
              <a:endParaRPr lang="id-ID" sz="24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0" y="1619249"/>
            <a:ext cx="3429000" cy="4886325"/>
            <a:chOff x="304800" y="1695450"/>
            <a:chExt cx="3429000" cy="488632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6" name="Picture 5" descr="Sulur atas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5100" y="1695450"/>
              <a:ext cx="1028700" cy="488632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04800" y="1828800"/>
              <a:ext cx="3185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/>
                  <a:cs typeface="Times New Roman"/>
                </a:rPr>
                <a:t>Unnecessary inventory</a:t>
              </a:r>
              <a:endParaRPr lang="id-ID" sz="24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76400" y="1066799"/>
            <a:ext cx="3679277" cy="5438775"/>
            <a:chOff x="1600200" y="1143000"/>
            <a:chExt cx="3679277" cy="543877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8" name="Picture 7" descr="Sulur atas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4266" y="1447800"/>
              <a:ext cx="1016668" cy="513397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600200" y="1143000"/>
              <a:ext cx="36792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/>
                  <a:cs typeface="Times New Roman"/>
                </a:rPr>
                <a:t>Unappropriate</a:t>
              </a:r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/>
                  <a:cs typeface="Times New Roman"/>
                </a:rPr>
                <a:t> processing </a:t>
              </a:r>
              <a:endParaRPr lang="id-ID" sz="2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05300" y="1523999"/>
            <a:ext cx="3111492" cy="4981575"/>
            <a:chOff x="4229100" y="1600200"/>
            <a:chExt cx="3111492" cy="498157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0" name="Picture 9" descr="Sulur atas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9100" y="1676400"/>
              <a:ext cx="952500" cy="490537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419600" y="1600200"/>
              <a:ext cx="29209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/>
                  <a:cs typeface="Times New Roman"/>
                </a:rPr>
                <a:t>Unnecessary motion </a:t>
              </a:r>
              <a:endParaRPr lang="id-ID" sz="24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76800" y="1981199"/>
            <a:ext cx="2484820" cy="4524375"/>
            <a:chOff x="4800600" y="2057400"/>
            <a:chExt cx="2484820" cy="452437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4" name="Picture 13" descr="Sulur atas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2057400"/>
              <a:ext cx="952500" cy="452437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105400" y="2133600"/>
              <a:ext cx="21800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/>
                  <a:cs typeface="Times New Roman"/>
                </a:rPr>
                <a:t>Transportation</a:t>
              </a:r>
              <a:endParaRPr lang="id-ID" sz="24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36795" y="2514599"/>
            <a:ext cx="2524772" cy="3990975"/>
            <a:chOff x="5560595" y="2590800"/>
            <a:chExt cx="2524772" cy="399097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6" name="Picture 15" descr="Sulur atas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0595" y="2590800"/>
              <a:ext cx="840205" cy="3990975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638800" y="3276600"/>
              <a:ext cx="2446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254061"/>
                  </a:solidFill>
                  <a:latin typeface="Times New Roman"/>
                  <a:cs typeface="Times New Roman"/>
                </a:rPr>
                <a:t>Over production </a:t>
              </a:r>
              <a:endParaRPr lang="id-ID" sz="2400" b="1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76200" y="5333999"/>
            <a:ext cx="14349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Current</a:t>
            </a:r>
            <a:endParaRPr lang="id-ID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  <a:p>
            <a:pPr algn="ctr"/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state</a:t>
            </a:r>
            <a:endParaRPr lang="id-ID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67600" y="4190999"/>
            <a:ext cx="15356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F</a:t>
            </a:r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uture</a:t>
            </a:r>
            <a:endParaRPr lang="id-ID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  <a:p>
            <a:pPr algn="ctr"/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state</a:t>
            </a:r>
            <a:endParaRPr lang="id-ID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152400"/>
            <a:ext cx="8465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Current State menuju  Future State </a:t>
            </a:r>
            <a:endParaRPr lang="id-ID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292921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19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762000" y="457200"/>
          <a:ext cx="7467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57316" y="60970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Kesimpulan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914400" y="2743200"/>
          <a:ext cx="5410200" cy="1566022"/>
        </p:xfrm>
        <a:graphic>
          <a:graphicData uri="http://schemas.openxmlformats.org/presentationml/2006/ole">
            <p:oleObj spid="_x0000_s26625" name="Equation" r:id="rId3" imgW="1447560" imgH="4190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4800" y="2057400"/>
            <a:ext cx="3670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Bernilai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bagi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konsumen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036" y="4419600"/>
            <a:ext cx="41571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Pemanfaatan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sumberdaya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yang </a:t>
            </a:r>
            <a:r>
              <a:rPr lang="en-US" sz="2800" b="1" dirty="0" err="1" smtClean="0">
                <a:solidFill>
                  <a:srgbClr val="0070C0"/>
                </a:solidFill>
              </a:rPr>
              <a:t>efisien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43400" y="3581400"/>
            <a:ext cx="2209800" cy="762000"/>
          </a:xfrm>
          <a:prstGeom prst="ellipse">
            <a:avLst/>
          </a:prstGeom>
          <a:gradFill>
            <a:gsLst>
              <a:gs pos="100000">
                <a:srgbClr val="0070C0">
                  <a:alpha val="18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2667000"/>
            <a:ext cx="2209800" cy="762000"/>
          </a:xfrm>
          <a:prstGeom prst="ellipse">
            <a:avLst/>
          </a:prstGeom>
          <a:gradFill>
            <a:gsLst>
              <a:gs pos="100000">
                <a:srgbClr val="0070C0">
                  <a:alpha val="18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Left Arrow 10"/>
          <p:cNvSpPr/>
          <p:nvPr/>
        </p:nvSpPr>
        <p:spPr>
          <a:xfrm rot="9094691">
            <a:off x="3468151" y="2291600"/>
            <a:ext cx="759898" cy="99734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773454">
            <a:off x="3390864" y="3729672"/>
            <a:ext cx="914400" cy="1066800"/>
          </a:xfrm>
          <a:prstGeom prst="curvedRightArrow">
            <a:avLst>
              <a:gd name="adj1" fmla="val 25000"/>
              <a:gd name="adj2" fmla="val 50000"/>
              <a:gd name="adj3" fmla="val 24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92921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20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Kesimpulan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Peningkatan</a:t>
            </a:r>
            <a:r>
              <a:rPr lang="id-I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Produktivitas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= (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potensi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)</a:t>
            </a:r>
            <a:r>
              <a:rPr lang="id-I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(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proses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>
              <a:solidFill>
                <a:srgbClr val="254061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rgbClr val="254061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rgbClr val="254061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26626" name="Picture 2" descr="D:\3darma\2010\20100120 Pengukuhan GB\presentasi\sumber2\let do i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67000"/>
            <a:ext cx="3333750" cy="333375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92921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21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Kesimpulan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Green productivity =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penghematan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biaya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dan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peningkatan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kinerja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lingkungan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>
              <a:solidFill>
                <a:srgbClr val="254061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rgbClr val="254061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rgbClr val="254061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22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9294" y="3810000"/>
            <a:ext cx="67017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</a:rPr>
              <a:t>Ucapan</a:t>
            </a:r>
            <a:r>
              <a:rPr lang="en-US" sz="6000" b="1" cap="none" spc="0" dirty="0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</a:rPr>
              <a:t> </a:t>
            </a:r>
            <a:r>
              <a:rPr lang="en-US" sz="6000" b="1" cap="none" spc="0" dirty="0" err="1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</a:rPr>
              <a:t>terima</a:t>
            </a:r>
            <a:r>
              <a:rPr lang="en-US" sz="6000" b="1" cap="none" spc="0" dirty="0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</a:rPr>
              <a:t> </a:t>
            </a:r>
            <a:r>
              <a:rPr lang="en-US" sz="6000" b="1" cap="none" spc="0" dirty="0" err="1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</a:rPr>
              <a:t>kasih</a:t>
            </a:r>
            <a:endParaRPr lang="en-US" sz="6000" b="1" cap="none" spc="0" dirty="0">
              <a:ln/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05800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23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7890" name="Picture 2" descr="E:\arg-handshake-aer-207x165-ur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57200"/>
            <a:ext cx="3962400" cy="31584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1676400"/>
            <a:ext cx="7467600" cy="251460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941255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Sebab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segala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sesuatu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berasal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dari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Tuhan</a:t>
            </a:r>
            <a:r>
              <a:rPr lang="en-US" sz="4000" b="1" dirty="0" smtClean="0">
                <a:solidFill>
                  <a:schemeClr val="bg1"/>
                </a:solidFill>
              </a:rPr>
              <a:t> &amp; </a:t>
            </a:r>
            <a:r>
              <a:rPr lang="en-US" sz="4000" b="1" dirty="0" err="1" smtClean="0">
                <a:solidFill>
                  <a:schemeClr val="bg1"/>
                </a:solidFill>
              </a:rPr>
              <a:t>bagi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Tuhanlah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segala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kemuliaan</a:t>
            </a:r>
            <a:r>
              <a:rPr lang="en-US" sz="4000" b="1" dirty="0" smtClean="0">
                <a:solidFill>
                  <a:schemeClr val="bg1"/>
                </a:solidFill>
              </a:rPr>
              <a:t>!</a:t>
            </a:r>
            <a:endParaRPr lang="en-US" sz="4000" b="1" dirty="0"/>
          </a:p>
        </p:txBody>
      </p:sp>
      <p:sp>
        <p:nvSpPr>
          <p:cNvPr id="4" name="Oval 3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05800" y="60970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24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178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G:\Stiletto_Sprint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477000" cy="44431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4837093"/>
            <a:ext cx="64008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Untuk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menggapai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impian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, </a:t>
            </a:r>
          </a:p>
          <a:p>
            <a:pPr algn="ctr"/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perlu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PERJUANGAN!!</a:t>
            </a:r>
            <a:endParaRPr lang="en-US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57316" y="60970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62000" y="685800"/>
          <a:ext cx="7633853" cy="2209800"/>
        </p:xfrm>
        <a:graphic>
          <a:graphicData uri="http://schemas.openxmlformats.org/presentationml/2006/ole">
            <p:oleObj spid="_x0000_s1030" name="Equation" r:id="rId3" imgW="1447560" imgH="419040" progId="Equation.3">
              <p:embed/>
            </p:oleObj>
          </a:graphicData>
        </a:graphic>
      </p:graphicFrame>
      <p:pic>
        <p:nvPicPr>
          <p:cNvPr id="38" name="Picture 6" descr="E:\3darma\2010\20100120 Pengukuhan GB\presentasi\images productivity cycle\Hard-Work-Paid-Of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139558"/>
            <a:ext cx="3276600" cy="316653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57316" y="60970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4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1" name="Right Arrow 30"/>
          <p:cNvSpPr/>
          <p:nvPr/>
        </p:nvSpPr>
        <p:spPr>
          <a:xfrm flipV="1">
            <a:off x="609601" y="3368630"/>
            <a:ext cx="2438400" cy="212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47801" y="2819400"/>
            <a:ext cx="117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>input</a:t>
            </a:r>
            <a:endParaRPr lang="en-US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6553200" y="3353537"/>
            <a:ext cx="2071921" cy="227863"/>
          </a:xfrm>
          <a:prstGeom prst="rightArrow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934200" y="3657600"/>
            <a:ext cx="1528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 Black" pitchFamily="34" charset="0"/>
              </a:rPr>
              <a:t>Produk</a:t>
            </a:r>
            <a:endParaRPr lang="en-US" sz="20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 Black" pitchFamily="34" charset="0"/>
              </a:rPr>
              <a:t>Jasa</a:t>
            </a:r>
            <a:endParaRPr lang="en-US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31" name="Picture 7" descr="G:\facto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876112"/>
            <a:ext cx="3462965" cy="284828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914401" y="3657600"/>
            <a:ext cx="2419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 Black" pitchFamily="34" charset="0"/>
              </a:rPr>
              <a:t>tenaga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 Black" pitchFamily="34" charset="0"/>
              </a:rPr>
              <a:t>kerja</a:t>
            </a:r>
            <a:endParaRPr lang="en-US" sz="2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 Black" pitchFamily="34" charset="0"/>
              </a:rPr>
              <a:t>bahan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 Black" pitchFamily="34" charset="0"/>
              </a:rPr>
              <a:t>baku</a:t>
            </a:r>
            <a:endParaRPr lang="en-US" sz="2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 Black" pitchFamily="34" charset="0"/>
              </a:rPr>
              <a:t>mesin</a:t>
            </a:r>
            <a:endParaRPr lang="en-US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1" y="2743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 Black" pitchFamily="34" charset="0"/>
              </a:rPr>
              <a:t>output</a:t>
            </a:r>
            <a:endParaRPr lang="en-US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57316" y="60970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G:\facto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81000"/>
            <a:ext cx="2536521" cy="20862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2" name="Group 15"/>
          <p:cNvGrpSpPr/>
          <p:nvPr/>
        </p:nvGrpSpPr>
        <p:grpSpPr>
          <a:xfrm>
            <a:off x="1752600" y="914400"/>
            <a:ext cx="5334000" cy="2133600"/>
            <a:chOff x="1828800" y="2362200"/>
            <a:chExt cx="5334000" cy="2133600"/>
          </a:xfrm>
        </p:grpSpPr>
        <p:sp>
          <p:nvSpPr>
            <p:cNvPr id="17" name="Rounded Rectangle 16"/>
            <p:cNvSpPr/>
            <p:nvPr/>
          </p:nvSpPr>
          <p:spPr>
            <a:xfrm>
              <a:off x="3733800" y="3962400"/>
              <a:ext cx="14478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err="1" smtClean="0">
                  <a:latin typeface="Arial Black" pitchFamily="34" charset="0"/>
                </a:rPr>
                <a:t>proses</a:t>
              </a:r>
              <a:endParaRPr lang="en-US" sz="2400" dirty="0">
                <a:latin typeface="Arial Black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828800" y="2819400"/>
              <a:ext cx="1600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TextBox 7"/>
            <p:cNvSpPr txBox="1"/>
            <p:nvPr/>
          </p:nvSpPr>
          <p:spPr>
            <a:xfrm>
              <a:off x="2209800" y="23622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002060"/>
                  </a:solidFill>
                  <a:latin typeface="Arial Black" pitchFamily="34" charset="0"/>
                </a:rPr>
                <a:t>input</a:t>
              </a:r>
              <a:endParaRPr lang="en-US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1" name="TextBox 9"/>
            <p:cNvSpPr txBox="1"/>
            <p:nvPr/>
          </p:nvSpPr>
          <p:spPr>
            <a:xfrm>
              <a:off x="5943600" y="243840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009A46"/>
                  </a:solidFill>
                  <a:latin typeface="Arial Black" pitchFamily="34" charset="0"/>
                </a:rPr>
                <a:t>output</a:t>
              </a:r>
              <a:endParaRPr lang="en-US" dirty="0">
                <a:solidFill>
                  <a:srgbClr val="009A46"/>
                </a:solidFill>
                <a:latin typeface="Arial Black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562600" y="2819400"/>
              <a:ext cx="1600200" cy="304800"/>
            </a:xfrm>
            <a:prstGeom prst="rightArrow">
              <a:avLst/>
            </a:prstGeom>
            <a:solidFill>
              <a:srgbClr val="009A46"/>
            </a:solidFill>
            <a:ln>
              <a:solidFill>
                <a:srgbClr val="009A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Cube 14"/>
          <p:cNvSpPr/>
          <p:nvPr/>
        </p:nvSpPr>
        <p:spPr>
          <a:xfrm>
            <a:off x="6003646" y="3846493"/>
            <a:ext cx="1216152" cy="1216152"/>
          </a:xfrm>
          <a:prstGeom prst="cube">
            <a:avLst/>
          </a:prstGeom>
          <a:solidFill>
            <a:srgbClr val="009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6003646" y="2932093"/>
            <a:ext cx="1216152" cy="2130552"/>
          </a:xfrm>
          <a:prstGeom prst="cube">
            <a:avLst/>
          </a:prstGeom>
          <a:solidFill>
            <a:srgbClr val="009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1965046" y="3846493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65046" y="5294293"/>
            <a:ext cx="1064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Input </a:t>
            </a:r>
          </a:p>
          <a:p>
            <a:r>
              <a:rPr lang="en-US" sz="2800" b="1" dirty="0" err="1" smtClean="0"/>
              <a:t>tetap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75046" y="5294293"/>
            <a:ext cx="17687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Output </a:t>
            </a:r>
          </a:p>
          <a:p>
            <a:pPr algn="ctr"/>
            <a:r>
              <a:rPr lang="en-US" sz="2800" b="1" dirty="0" err="1" smtClean="0"/>
              <a:t>meningkat</a:t>
            </a:r>
            <a:endParaRPr lang="en-US" sz="2800" b="1" dirty="0"/>
          </a:p>
        </p:txBody>
      </p:sp>
      <p:sp>
        <p:nvSpPr>
          <p:cNvPr id="22" name="Oval 21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57316" y="60970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6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Cube 12"/>
          <p:cNvSpPr/>
          <p:nvPr/>
        </p:nvSpPr>
        <p:spPr>
          <a:xfrm>
            <a:off x="5943600" y="4045803"/>
            <a:ext cx="1216152" cy="1216152"/>
          </a:xfrm>
          <a:prstGeom prst="cube">
            <a:avLst/>
          </a:prstGeom>
          <a:solidFill>
            <a:srgbClr val="009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1981200" y="4045803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943600" y="2979003"/>
            <a:ext cx="1216152" cy="2282952"/>
          </a:xfrm>
          <a:prstGeom prst="cube">
            <a:avLst/>
          </a:prstGeom>
          <a:solidFill>
            <a:srgbClr val="009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1981200" y="3512403"/>
            <a:ext cx="1216152" cy="17495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752600" y="5410200"/>
            <a:ext cx="1542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Input </a:t>
            </a:r>
          </a:p>
          <a:p>
            <a:pPr algn="ctr"/>
            <a:r>
              <a:rPr lang="en-US" sz="2400" b="1" dirty="0" err="1" smtClean="0"/>
              <a:t>meningkat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05400" y="5410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Output </a:t>
            </a:r>
            <a:r>
              <a:rPr lang="en-US" sz="2400" b="1" dirty="0" err="1" smtClean="0"/>
              <a:t>meningkat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lebih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tinggi</a:t>
            </a:r>
            <a:endParaRPr lang="en-US" sz="2400" b="1" dirty="0"/>
          </a:p>
        </p:txBody>
      </p:sp>
      <p:pic>
        <p:nvPicPr>
          <p:cNvPr id="16" name="Picture 7" descr="G:\facto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81000"/>
            <a:ext cx="2536521" cy="2086288"/>
          </a:xfrm>
          <a:prstGeom prst="rect">
            <a:avLst/>
          </a:prstGeom>
          <a:noFill/>
        </p:spPr>
      </p:pic>
      <p:grpSp>
        <p:nvGrpSpPr>
          <p:cNvPr id="22" name="Group 15"/>
          <p:cNvGrpSpPr/>
          <p:nvPr/>
        </p:nvGrpSpPr>
        <p:grpSpPr>
          <a:xfrm>
            <a:off x="1752600" y="914400"/>
            <a:ext cx="5334000" cy="2133600"/>
            <a:chOff x="1828800" y="2362200"/>
            <a:chExt cx="5334000" cy="2133600"/>
          </a:xfrm>
        </p:grpSpPr>
        <p:sp>
          <p:nvSpPr>
            <p:cNvPr id="23" name="Rounded Rectangle 22"/>
            <p:cNvSpPr/>
            <p:nvPr/>
          </p:nvSpPr>
          <p:spPr>
            <a:xfrm>
              <a:off x="3733800" y="3962400"/>
              <a:ext cx="14478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err="1" smtClean="0">
                  <a:latin typeface="Arial Black" pitchFamily="34" charset="0"/>
                </a:rPr>
                <a:t>proses</a:t>
              </a:r>
              <a:endParaRPr lang="en-US" sz="2400" dirty="0">
                <a:latin typeface="Arial Black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828800" y="2819400"/>
              <a:ext cx="1600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2209800" y="23622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002060"/>
                  </a:solidFill>
                  <a:latin typeface="Arial Black" pitchFamily="34" charset="0"/>
                </a:rPr>
                <a:t>input</a:t>
              </a:r>
              <a:endParaRPr lang="en-US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5943600" y="243840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009A46"/>
                  </a:solidFill>
                  <a:latin typeface="Arial Black" pitchFamily="34" charset="0"/>
                </a:rPr>
                <a:t>output</a:t>
              </a:r>
              <a:endParaRPr lang="en-US" dirty="0">
                <a:solidFill>
                  <a:srgbClr val="009A46"/>
                </a:solidFill>
                <a:latin typeface="Arial Black" pitchFamily="34" charset="0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5562600" y="2819400"/>
              <a:ext cx="1600200" cy="304800"/>
            </a:xfrm>
            <a:prstGeom prst="rightArrow">
              <a:avLst/>
            </a:prstGeom>
            <a:solidFill>
              <a:srgbClr val="009A46"/>
            </a:solidFill>
            <a:ln>
              <a:solidFill>
                <a:srgbClr val="009A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357316" y="60970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7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" grpId="0" animBg="1"/>
      <p:bldP spid="27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1041400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57316" y="60970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8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600200" y="533400"/>
            <a:ext cx="6248400" cy="167640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3200"/>
            <a:ext cx="27432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err="1" smtClean="0">
                <a:solidFill>
                  <a:srgbClr val="0070C0"/>
                </a:solidFill>
                <a:latin typeface="Arial Black" pitchFamily="34" charset="0"/>
              </a:rPr>
              <a:t>Peningkatan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b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2000" dirty="0" err="1" smtClean="0">
                <a:solidFill>
                  <a:srgbClr val="0070C0"/>
                </a:solidFill>
                <a:latin typeface="Arial Black" pitchFamily="34" charset="0"/>
              </a:rPr>
              <a:t>produktivitas</a:t>
            </a:r>
            <a:endParaRPr lang="en-US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609600"/>
            <a:ext cx="8229600" cy="18288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Peningkatan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produktivitas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≠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eksploitasi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tenaga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kerja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0" y="3886200"/>
            <a:ext cx="27432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Biaya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per unit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turun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600" y="5105400"/>
            <a:ext cx="27432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Pendapatan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perusahaan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00600" y="5105400"/>
            <a:ext cx="27432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Pendapatan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tenaga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kerja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 rot="10800000">
            <a:off x="7086600" y="4953000"/>
            <a:ext cx="381000" cy="838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>
            <a:off x="1447800" y="4953000"/>
            <a:ext cx="381000" cy="838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" idx="2"/>
            <a:endCxn id="9" idx="0"/>
          </p:cNvCxnSpPr>
          <p:nvPr/>
        </p:nvCxnSpPr>
        <p:spPr>
          <a:xfrm rot="5400000">
            <a:off x="4229100" y="3695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  <a:endCxn id="10" idx="0"/>
          </p:cNvCxnSpPr>
          <p:nvPr/>
        </p:nvCxnSpPr>
        <p:spPr>
          <a:xfrm rot="5400000">
            <a:off x="3352800" y="4038600"/>
            <a:ext cx="4572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11" idx="0"/>
          </p:cNvCxnSpPr>
          <p:nvPr/>
        </p:nvCxnSpPr>
        <p:spPr>
          <a:xfrm rot="16200000" flipH="1">
            <a:off x="5067300" y="4000500"/>
            <a:ext cx="4572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242479" y="60198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57316" y="60970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9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6324600"/>
            <a:ext cx="5080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Moses L. </a:t>
            </a:r>
            <a:r>
              <a:rPr lang="en-US" sz="1200" dirty="0" err="1" smtClean="0"/>
              <a:t>Singgih</a:t>
            </a:r>
            <a:r>
              <a:rPr lang="en-US" sz="1200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/>
              <a:t>Teknik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ITS, </a:t>
            </a:r>
            <a:r>
              <a:rPr lang="en-US" sz="1200" dirty="0" err="1" smtClean="0"/>
              <a:t>Pengukuhan</a:t>
            </a:r>
            <a:r>
              <a:rPr lang="en-US" sz="1200" dirty="0" smtClean="0"/>
              <a:t> GB 20 Jan 2010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Graha</a:t>
            </a:r>
            <a:r>
              <a:rPr lang="en-US" sz="1200" dirty="0" smtClean="0"/>
              <a:t> ITS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</TotalTime>
  <Words>758</Words>
  <Application>Microsoft Office PowerPoint</Application>
  <PresentationFormat>On-screen Show (4:3)</PresentationFormat>
  <Paragraphs>198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ｸﾘｯﾌﾟ</vt:lpstr>
      <vt:lpstr>Peningkatan Produktivitas Melalui Perbaikan Proses untuk Meningkatkan Daya Saing </vt:lpstr>
      <vt:lpstr>Slide 2</vt:lpstr>
      <vt:lpstr>Slide 3</vt:lpstr>
      <vt:lpstr>Slide 4</vt:lpstr>
      <vt:lpstr>Slide 5</vt:lpstr>
      <vt:lpstr>Slide 6</vt:lpstr>
      <vt:lpstr>Slide 7</vt:lpstr>
      <vt:lpstr> </vt:lpstr>
      <vt:lpstr>Peningkatan  produktivitas</vt:lpstr>
      <vt:lpstr>Siklus Produktivitas</vt:lpstr>
      <vt:lpstr>Peningkatan Produktivitas = (potensi) (proses)</vt:lpstr>
      <vt:lpstr>Green Productivity</vt:lpstr>
      <vt:lpstr>Green Productivity</vt:lpstr>
      <vt:lpstr>Slide 14</vt:lpstr>
      <vt:lpstr>Benchmarking</vt:lpstr>
      <vt:lpstr>Benchmarking</vt:lpstr>
      <vt:lpstr>Data Envelopment Analysis (DEA)</vt:lpstr>
      <vt:lpstr>Lean Production </vt:lpstr>
      <vt:lpstr>Slide 19</vt:lpstr>
      <vt:lpstr>Kesimpulan</vt:lpstr>
      <vt:lpstr>Kesimpulan</vt:lpstr>
      <vt:lpstr>Kesimpulan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Komp1</dc:creator>
  <cp:lastModifiedBy>Moses L. Singgih</cp:lastModifiedBy>
  <cp:revision>200</cp:revision>
  <dcterms:created xsi:type="dcterms:W3CDTF">2010-01-14T11:39:57Z</dcterms:created>
  <dcterms:modified xsi:type="dcterms:W3CDTF">2010-01-21T23:56:17Z</dcterms:modified>
</cp:coreProperties>
</file>